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7" r:id="rId2"/>
  </p:sldIdLst>
  <p:sldSz cx="7559675" cy="1069181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9CFD80C-16B9-4A26-A08B-9221C4A7487A}">
          <p14:sldIdLst/>
        </p14:section>
        <p14:section name="令和5年おせちちらし" id="{36227D42-02D6-4E6E-956B-CF4AB387F8BA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6FA"/>
    <a:srgbClr val="1F1F70"/>
    <a:srgbClr val="852F3B"/>
    <a:srgbClr val="C91730"/>
    <a:srgbClr val="531D25"/>
    <a:srgbClr val="C16C5B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0C8C6A9A-F063-4570-B2F7-5C65332F998D}" type="datetimeFigureOut">
              <a:rPr kumimoji="1" lang="ja-JP" altLang="en-US" smtClean="0"/>
              <a:t>2022/10/29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0E80343F-7C30-4C4F-AFFA-D43DED1E6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8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343F-7C30-4C4F-AFFA-D43DED1E6DE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88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2022/10/29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-9526" y="7084842"/>
            <a:ext cx="3622676" cy="508000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162016" y="7068967"/>
            <a:ext cx="345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３</a:t>
            </a:r>
            <a:r>
              <a:rPr kumimoji="1" lang="ja-JP" altLang="en-US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人前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３８０００円</a:t>
            </a:r>
            <a:endParaRPr kumimoji="1" lang="ja-JP" altLang="en-US" sz="28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7" name="テキスト ボックス 736"/>
          <p:cNvSpPr txBox="1"/>
          <p:nvPr/>
        </p:nvSpPr>
        <p:spPr>
          <a:xfrm>
            <a:off x="4644566" y="9878130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C9173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082-212-1730</a:t>
            </a:r>
            <a:endParaRPr kumimoji="1" lang="ja-JP" altLang="en-US" sz="3200" b="1" dirty="0">
              <a:solidFill>
                <a:srgbClr val="C9173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grpSp>
        <p:nvGrpSpPr>
          <p:cNvPr id="744" name="Group 719"/>
          <p:cNvGrpSpPr>
            <a:grpSpLocks noChangeAspect="1"/>
          </p:cNvGrpSpPr>
          <p:nvPr/>
        </p:nvGrpSpPr>
        <p:grpSpPr bwMode="auto">
          <a:xfrm>
            <a:off x="525447" y="8359209"/>
            <a:ext cx="3035300" cy="1204912"/>
            <a:chOff x="1425" y="3071"/>
            <a:chExt cx="1912" cy="592"/>
          </a:xfrm>
        </p:grpSpPr>
        <p:sp>
          <p:nvSpPr>
            <p:cNvPr id="746" name="Freeform 720"/>
            <p:cNvSpPr>
              <a:spLocks/>
            </p:cNvSpPr>
            <p:nvPr/>
          </p:nvSpPr>
          <p:spPr bwMode="auto">
            <a:xfrm>
              <a:off x="1425" y="3071"/>
              <a:ext cx="1912" cy="592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ja-JP" altLang="en-US" dirty="0"/>
                <a:t>　</a:t>
              </a:r>
              <a:r>
                <a:rPr lang="ja-JP" altLang="en-US" dirty="0" smtClean="0"/>
                <a:t>　　　　　　　</a:t>
              </a:r>
              <a:r>
                <a:rPr lang="en-US" altLang="ja-JP" b="1" dirty="0" smtClean="0"/>
                <a:t>12</a:t>
              </a:r>
              <a:r>
                <a:rPr lang="ja-JP" altLang="en-US" b="1" dirty="0" smtClean="0"/>
                <a:t>月</a:t>
              </a:r>
              <a:r>
                <a:rPr lang="en-US" altLang="ja-JP" b="1" dirty="0" smtClean="0"/>
                <a:t>31</a:t>
              </a:r>
              <a:r>
                <a:rPr lang="ja-JP" altLang="en-US" b="1" dirty="0" smtClean="0"/>
                <a:t>日</a:t>
              </a:r>
              <a:endParaRPr lang="en-US" altLang="ja-JP" b="1" dirty="0" smtClean="0"/>
            </a:p>
            <a:p>
              <a:r>
                <a:rPr lang="ja-JP" altLang="en-US" b="1" dirty="0"/>
                <a:t>　</a:t>
              </a:r>
              <a:r>
                <a:rPr lang="ja-JP" altLang="en-US" b="1" dirty="0" smtClean="0"/>
                <a:t>　　　　　１０：００から１２：００</a:t>
              </a:r>
              <a:endParaRPr lang="en-US" altLang="ja-JP" b="1" dirty="0" smtClean="0"/>
            </a:p>
            <a:p>
              <a:r>
                <a:rPr lang="ja-JP" altLang="en-US" b="1" dirty="0"/>
                <a:t>　</a:t>
              </a:r>
              <a:r>
                <a:rPr lang="ja-JP" altLang="en-US" b="1" dirty="0" smtClean="0"/>
                <a:t>　　　　当店にてお渡しいた</a:t>
              </a:r>
              <a:endParaRPr lang="en-US" altLang="ja-JP" b="1" dirty="0" smtClean="0"/>
            </a:p>
            <a:p>
              <a:r>
                <a:rPr lang="ja-JP" altLang="en-US" b="1" dirty="0"/>
                <a:t>　</a:t>
              </a:r>
              <a:r>
                <a:rPr lang="ja-JP" altLang="en-US" b="1" dirty="0" smtClean="0"/>
                <a:t>　　　　　します　　　</a:t>
              </a:r>
              <a:endParaRPr lang="en-US" altLang="ja-JP" b="1" dirty="0" smtClean="0"/>
            </a:p>
            <a:p>
              <a:r>
                <a:rPr lang="ja-JP" altLang="en-US" dirty="0" smtClean="0"/>
                <a:t>します</a:t>
              </a:r>
              <a:endParaRPr lang="ja-JP" altLang="en-US" dirty="0"/>
            </a:p>
          </p:txBody>
        </p:sp>
        <p:sp>
          <p:nvSpPr>
            <p:cNvPr id="747" name="Freeform 721"/>
            <p:cNvSpPr>
              <a:spLocks/>
            </p:cNvSpPr>
            <p:nvPr/>
          </p:nvSpPr>
          <p:spPr bwMode="auto">
            <a:xfrm>
              <a:off x="1425" y="3071"/>
              <a:ext cx="1912" cy="592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no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39" name="Group 704"/>
          <p:cNvGrpSpPr>
            <a:grpSpLocks noChangeAspect="1"/>
          </p:cNvGrpSpPr>
          <p:nvPr/>
        </p:nvGrpSpPr>
        <p:grpSpPr bwMode="auto">
          <a:xfrm>
            <a:off x="162016" y="8549271"/>
            <a:ext cx="1184275" cy="1345049"/>
            <a:chOff x="-1297" y="2485"/>
            <a:chExt cx="746" cy="770"/>
          </a:xfrm>
        </p:grpSpPr>
        <p:sp>
          <p:nvSpPr>
            <p:cNvPr id="740" name="Freeform 705"/>
            <p:cNvSpPr>
              <a:spLocks/>
            </p:cNvSpPr>
            <p:nvPr/>
          </p:nvSpPr>
          <p:spPr bwMode="auto">
            <a:xfrm>
              <a:off x="-1297" y="2485"/>
              <a:ext cx="741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ja-JP" altLang="en-US" dirty="0" smtClean="0"/>
                <a:t>　　　　　　　　　</a:t>
              </a:r>
              <a:r>
                <a:rPr lang="ja-JP" altLang="en-US" sz="2400" dirty="0" smtClean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お願い</a:t>
              </a:r>
              <a:endPara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741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3381463" y="3523348"/>
            <a:ext cx="1222375" cy="1222375"/>
            <a:chOff x="-1297" y="2485"/>
            <a:chExt cx="770" cy="770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1" name="テキスト ボックス 720"/>
          <p:cNvSpPr txBox="1"/>
          <p:nvPr/>
        </p:nvSpPr>
        <p:spPr>
          <a:xfrm>
            <a:off x="3378379" y="3842147"/>
            <a:ext cx="122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名様</a:t>
            </a:r>
            <a:endParaRPr kumimoji="1" lang="en-US" altLang="ja-JP" sz="1600" b="1" dirty="0" smtClean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から</a:t>
            </a:r>
            <a:r>
              <a:rPr lang="en-US" altLang="ja-JP" sz="1600" b="1" dirty="0" smtClean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OK!</a:t>
            </a:r>
            <a:endParaRPr kumimoji="1" lang="ja-JP" altLang="en-US" sz="1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65701" y="9894320"/>
            <a:ext cx="7011399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65701" y="10491220"/>
            <a:ext cx="7011399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162016" y="335148"/>
            <a:ext cx="3517900" cy="450233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103823" y="2866497"/>
            <a:ext cx="3517900" cy="127000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65" name="Group 68"/>
          <p:cNvGrpSpPr>
            <a:grpSpLocks noChangeAspect="1"/>
          </p:cNvGrpSpPr>
          <p:nvPr/>
        </p:nvGrpSpPr>
        <p:grpSpPr bwMode="auto">
          <a:xfrm>
            <a:off x="3962672" y="4148031"/>
            <a:ext cx="1813323" cy="1877108"/>
            <a:chOff x="5104" y="1370"/>
            <a:chExt cx="1194" cy="1236"/>
          </a:xfrm>
          <a:solidFill>
            <a:srgbClr val="531D25"/>
          </a:solidFill>
        </p:grpSpPr>
        <p:grpSp>
          <p:nvGrpSpPr>
            <p:cNvPr id="67" name="Group 269"/>
            <p:cNvGrpSpPr>
              <a:grpSpLocks/>
            </p:cNvGrpSpPr>
            <p:nvPr/>
          </p:nvGrpSpPr>
          <p:grpSpPr bwMode="auto">
            <a:xfrm>
              <a:off x="5104" y="1370"/>
              <a:ext cx="1194" cy="1236"/>
              <a:chOff x="5104" y="1370"/>
              <a:chExt cx="1194" cy="1236"/>
            </a:xfrm>
            <a:grpFill/>
          </p:grpSpPr>
          <p:sp>
            <p:nvSpPr>
              <p:cNvPr id="90" name="Freeform 69"/>
              <p:cNvSpPr>
                <a:spLocks/>
              </p:cNvSpPr>
              <p:nvPr/>
            </p:nvSpPr>
            <p:spPr bwMode="auto">
              <a:xfrm>
                <a:off x="5676" y="2338"/>
                <a:ext cx="46" cy="64"/>
              </a:xfrm>
              <a:custGeom>
                <a:avLst/>
                <a:gdLst>
                  <a:gd name="T0" fmla="*/ 42 w 46"/>
                  <a:gd name="T1" fmla="*/ 18 h 64"/>
                  <a:gd name="T2" fmla="*/ 24 w 46"/>
                  <a:gd name="T3" fmla="*/ 0 h 64"/>
                  <a:gd name="T4" fmla="*/ 6 w 46"/>
                  <a:gd name="T5" fmla="*/ 18 h 64"/>
                  <a:gd name="T6" fmla="*/ 0 w 46"/>
                  <a:gd name="T7" fmla="*/ 42 h 64"/>
                  <a:gd name="T8" fmla="*/ 10 w 46"/>
                  <a:gd name="T9" fmla="*/ 56 h 64"/>
                  <a:gd name="T10" fmla="*/ 24 w 46"/>
                  <a:gd name="T11" fmla="*/ 64 h 64"/>
                  <a:gd name="T12" fmla="*/ 38 w 46"/>
                  <a:gd name="T13" fmla="*/ 56 h 64"/>
                  <a:gd name="T14" fmla="*/ 46 w 46"/>
                  <a:gd name="T15" fmla="*/ 42 h 64"/>
                  <a:gd name="T16" fmla="*/ 42 w 46"/>
                  <a:gd name="T17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4">
                    <a:moveTo>
                      <a:pt x="42" y="18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42"/>
                    </a:lnTo>
                    <a:lnTo>
                      <a:pt x="10" y="56"/>
                    </a:lnTo>
                    <a:lnTo>
                      <a:pt x="24" y="64"/>
                    </a:lnTo>
                    <a:lnTo>
                      <a:pt x="38" y="56"/>
                    </a:lnTo>
                    <a:lnTo>
                      <a:pt x="46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70"/>
              <p:cNvSpPr>
                <a:spLocks noEditPoints="1"/>
              </p:cNvSpPr>
              <p:nvPr/>
            </p:nvSpPr>
            <p:spPr bwMode="auto">
              <a:xfrm>
                <a:off x="5692" y="2270"/>
                <a:ext cx="16" cy="52"/>
              </a:xfrm>
              <a:custGeom>
                <a:avLst/>
                <a:gdLst>
                  <a:gd name="T0" fmla="*/ 8 w 16"/>
                  <a:gd name="T1" fmla="*/ 0 h 52"/>
                  <a:gd name="T2" fmla="*/ 8 w 16"/>
                  <a:gd name="T3" fmla="*/ 0 h 52"/>
                  <a:gd name="T4" fmla="*/ 4 w 16"/>
                  <a:gd name="T5" fmla="*/ 2 h 52"/>
                  <a:gd name="T6" fmla="*/ 2 w 16"/>
                  <a:gd name="T7" fmla="*/ 4 h 52"/>
                  <a:gd name="T8" fmla="*/ 0 w 16"/>
                  <a:gd name="T9" fmla="*/ 6 h 52"/>
                  <a:gd name="T10" fmla="*/ 0 w 16"/>
                  <a:gd name="T11" fmla="*/ 10 h 52"/>
                  <a:gd name="T12" fmla="*/ 0 w 16"/>
                  <a:gd name="T13" fmla="*/ 10 h 52"/>
                  <a:gd name="T14" fmla="*/ 0 w 16"/>
                  <a:gd name="T15" fmla="*/ 12 h 52"/>
                  <a:gd name="T16" fmla="*/ 2 w 16"/>
                  <a:gd name="T17" fmla="*/ 16 h 52"/>
                  <a:gd name="T18" fmla="*/ 4 w 16"/>
                  <a:gd name="T19" fmla="*/ 18 h 52"/>
                  <a:gd name="T20" fmla="*/ 8 w 16"/>
                  <a:gd name="T21" fmla="*/ 18 h 52"/>
                  <a:gd name="T22" fmla="*/ 8 w 16"/>
                  <a:gd name="T23" fmla="*/ 18 h 52"/>
                  <a:gd name="T24" fmla="*/ 10 w 16"/>
                  <a:gd name="T25" fmla="*/ 18 h 52"/>
                  <a:gd name="T26" fmla="*/ 14 w 16"/>
                  <a:gd name="T27" fmla="*/ 16 h 52"/>
                  <a:gd name="T28" fmla="*/ 14 w 16"/>
                  <a:gd name="T29" fmla="*/ 12 h 52"/>
                  <a:gd name="T30" fmla="*/ 16 w 16"/>
                  <a:gd name="T31" fmla="*/ 10 h 52"/>
                  <a:gd name="T32" fmla="*/ 16 w 16"/>
                  <a:gd name="T33" fmla="*/ 10 h 52"/>
                  <a:gd name="T34" fmla="*/ 14 w 16"/>
                  <a:gd name="T35" fmla="*/ 6 h 52"/>
                  <a:gd name="T36" fmla="*/ 14 w 16"/>
                  <a:gd name="T37" fmla="*/ 4 h 52"/>
                  <a:gd name="T38" fmla="*/ 10 w 16"/>
                  <a:gd name="T39" fmla="*/ 2 h 52"/>
                  <a:gd name="T40" fmla="*/ 8 w 16"/>
                  <a:gd name="T41" fmla="*/ 0 h 52"/>
                  <a:gd name="T42" fmla="*/ 8 w 16"/>
                  <a:gd name="T43" fmla="*/ 0 h 52"/>
                  <a:gd name="T44" fmla="*/ 8 w 16"/>
                  <a:gd name="T45" fmla="*/ 36 h 52"/>
                  <a:gd name="T46" fmla="*/ 8 w 16"/>
                  <a:gd name="T47" fmla="*/ 36 h 52"/>
                  <a:gd name="T48" fmla="*/ 4 w 16"/>
                  <a:gd name="T49" fmla="*/ 36 h 52"/>
                  <a:gd name="T50" fmla="*/ 2 w 16"/>
                  <a:gd name="T51" fmla="*/ 38 h 52"/>
                  <a:gd name="T52" fmla="*/ 0 w 16"/>
                  <a:gd name="T53" fmla="*/ 40 h 52"/>
                  <a:gd name="T54" fmla="*/ 0 w 16"/>
                  <a:gd name="T55" fmla="*/ 44 h 52"/>
                  <a:gd name="T56" fmla="*/ 0 w 16"/>
                  <a:gd name="T57" fmla="*/ 44 h 52"/>
                  <a:gd name="T58" fmla="*/ 0 w 16"/>
                  <a:gd name="T59" fmla="*/ 46 h 52"/>
                  <a:gd name="T60" fmla="*/ 2 w 16"/>
                  <a:gd name="T61" fmla="*/ 50 h 52"/>
                  <a:gd name="T62" fmla="*/ 4 w 16"/>
                  <a:gd name="T63" fmla="*/ 52 h 52"/>
                  <a:gd name="T64" fmla="*/ 8 w 16"/>
                  <a:gd name="T65" fmla="*/ 52 h 52"/>
                  <a:gd name="T66" fmla="*/ 8 w 16"/>
                  <a:gd name="T67" fmla="*/ 52 h 52"/>
                  <a:gd name="T68" fmla="*/ 10 w 16"/>
                  <a:gd name="T69" fmla="*/ 52 h 52"/>
                  <a:gd name="T70" fmla="*/ 14 w 16"/>
                  <a:gd name="T71" fmla="*/ 50 h 52"/>
                  <a:gd name="T72" fmla="*/ 14 w 16"/>
                  <a:gd name="T73" fmla="*/ 46 h 52"/>
                  <a:gd name="T74" fmla="*/ 16 w 16"/>
                  <a:gd name="T75" fmla="*/ 44 h 52"/>
                  <a:gd name="T76" fmla="*/ 16 w 16"/>
                  <a:gd name="T77" fmla="*/ 44 h 52"/>
                  <a:gd name="T78" fmla="*/ 14 w 16"/>
                  <a:gd name="T79" fmla="*/ 40 h 52"/>
                  <a:gd name="T80" fmla="*/ 14 w 16"/>
                  <a:gd name="T81" fmla="*/ 38 h 52"/>
                  <a:gd name="T82" fmla="*/ 10 w 16"/>
                  <a:gd name="T83" fmla="*/ 36 h 52"/>
                  <a:gd name="T84" fmla="*/ 8 w 16"/>
                  <a:gd name="T85" fmla="*/ 36 h 52"/>
                  <a:gd name="T86" fmla="*/ 8 w 16"/>
                  <a:gd name="T87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52">
                    <a:moveTo>
                      <a:pt x="8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71"/>
              <p:cNvSpPr>
                <a:spLocks/>
              </p:cNvSpPr>
              <p:nvPr/>
            </p:nvSpPr>
            <p:spPr bwMode="auto">
              <a:xfrm>
                <a:off x="5198" y="2198"/>
                <a:ext cx="30" cy="46"/>
              </a:xfrm>
              <a:custGeom>
                <a:avLst/>
                <a:gdLst>
                  <a:gd name="T0" fmla="*/ 28 w 30"/>
                  <a:gd name="T1" fmla="*/ 14 h 46"/>
                  <a:gd name="T2" fmla="*/ 14 w 30"/>
                  <a:gd name="T3" fmla="*/ 0 h 46"/>
                  <a:gd name="T4" fmla="*/ 2 w 30"/>
                  <a:gd name="T5" fmla="*/ 14 h 46"/>
                  <a:gd name="T6" fmla="*/ 0 w 30"/>
                  <a:gd name="T7" fmla="*/ 30 h 46"/>
                  <a:gd name="T8" fmla="*/ 6 w 30"/>
                  <a:gd name="T9" fmla="*/ 40 h 46"/>
                  <a:gd name="T10" fmla="*/ 14 w 30"/>
                  <a:gd name="T11" fmla="*/ 46 h 46"/>
                  <a:gd name="T12" fmla="*/ 24 w 30"/>
                  <a:gd name="T13" fmla="*/ 40 h 46"/>
                  <a:gd name="T14" fmla="*/ 30 w 30"/>
                  <a:gd name="T15" fmla="*/ 30 h 46"/>
                  <a:gd name="T16" fmla="*/ 28 w 30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6">
                    <a:moveTo>
                      <a:pt x="28" y="14"/>
                    </a:moveTo>
                    <a:lnTo>
                      <a:pt x="14" y="0"/>
                    </a:lnTo>
                    <a:lnTo>
                      <a:pt x="2" y="14"/>
                    </a:lnTo>
                    <a:lnTo>
                      <a:pt x="0" y="30"/>
                    </a:lnTo>
                    <a:lnTo>
                      <a:pt x="6" y="40"/>
                    </a:lnTo>
                    <a:lnTo>
                      <a:pt x="14" y="46"/>
                    </a:lnTo>
                    <a:lnTo>
                      <a:pt x="24" y="40"/>
                    </a:lnTo>
                    <a:lnTo>
                      <a:pt x="30" y="30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72"/>
              <p:cNvSpPr>
                <a:spLocks noEditPoints="1"/>
              </p:cNvSpPr>
              <p:nvPr/>
            </p:nvSpPr>
            <p:spPr bwMode="auto">
              <a:xfrm>
                <a:off x="5208" y="2154"/>
                <a:ext cx="10" cy="34"/>
              </a:xfrm>
              <a:custGeom>
                <a:avLst/>
                <a:gdLst>
                  <a:gd name="T0" fmla="*/ 4 w 10"/>
                  <a:gd name="T1" fmla="*/ 0 h 34"/>
                  <a:gd name="T2" fmla="*/ 4 w 10"/>
                  <a:gd name="T3" fmla="*/ 0 h 34"/>
                  <a:gd name="T4" fmla="*/ 0 w 10"/>
                  <a:gd name="T5" fmla="*/ 2 h 34"/>
                  <a:gd name="T6" fmla="*/ 0 w 10"/>
                  <a:gd name="T7" fmla="*/ 6 h 34"/>
                  <a:gd name="T8" fmla="*/ 0 w 10"/>
                  <a:gd name="T9" fmla="*/ 6 h 34"/>
                  <a:gd name="T10" fmla="*/ 0 w 10"/>
                  <a:gd name="T11" fmla="*/ 10 h 34"/>
                  <a:gd name="T12" fmla="*/ 4 w 10"/>
                  <a:gd name="T13" fmla="*/ 10 h 34"/>
                  <a:gd name="T14" fmla="*/ 4 w 10"/>
                  <a:gd name="T15" fmla="*/ 10 h 34"/>
                  <a:gd name="T16" fmla="*/ 8 w 10"/>
                  <a:gd name="T17" fmla="*/ 10 h 34"/>
                  <a:gd name="T18" fmla="*/ 10 w 10"/>
                  <a:gd name="T19" fmla="*/ 6 h 34"/>
                  <a:gd name="T20" fmla="*/ 10 w 10"/>
                  <a:gd name="T21" fmla="*/ 6 h 34"/>
                  <a:gd name="T22" fmla="*/ 8 w 10"/>
                  <a:gd name="T23" fmla="*/ 2 h 34"/>
                  <a:gd name="T24" fmla="*/ 4 w 10"/>
                  <a:gd name="T25" fmla="*/ 0 h 34"/>
                  <a:gd name="T26" fmla="*/ 4 w 10"/>
                  <a:gd name="T27" fmla="*/ 0 h 34"/>
                  <a:gd name="T28" fmla="*/ 4 w 10"/>
                  <a:gd name="T29" fmla="*/ 22 h 34"/>
                  <a:gd name="T30" fmla="*/ 4 w 10"/>
                  <a:gd name="T31" fmla="*/ 22 h 34"/>
                  <a:gd name="T32" fmla="*/ 0 w 10"/>
                  <a:gd name="T33" fmla="*/ 24 h 34"/>
                  <a:gd name="T34" fmla="*/ 0 w 10"/>
                  <a:gd name="T35" fmla="*/ 28 h 34"/>
                  <a:gd name="T36" fmla="*/ 0 w 10"/>
                  <a:gd name="T37" fmla="*/ 28 h 34"/>
                  <a:gd name="T38" fmla="*/ 0 w 10"/>
                  <a:gd name="T39" fmla="*/ 32 h 34"/>
                  <a:gd name="T40" fmla="*/ 4 w 10"/>
                  <a:gd name="T41" fmla="*/ 34 h 34"/>
                  <a:gd name="T42" fmla="*/ 4 w 10"/>
                  <a:gd name="T43" fmla="*/ 34 h 34"/>
                  <a:gd name="T44" fmla="*/ 8 w 10"/>
                  <a:gd name="T45" fmla="*/ 32 h 34"/>
                  <a:gd name="T46" fmla="*/ 10 w 10"/>
                  <a:gd name="T47" fmla="*/ 28 h 34"/>
                  <a:gd name="T48" fmla="*/ 10 w 10"/>
                  <a:gd name="T49" fmla="*/ 28 h 34"/>
                  <a:gd name="T50" fmla="*/ 8 w 10"/>
                  <a:gd name="T51" fmla="*/ 24 h 34"/>
                  <a:gd name="T52" fmla="*/ 4 w 10"/>
                  <a:gd name="T53" fmla="*/ 22 h 34"/>
                  <a:gd name="T54" fmla="*/ 4 w 10"/>
                  <a:gd name="T5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3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22"/>
                    </a:moveTo>
                    <a:lnTo>
                      <a:pt x="4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73"/>
              <p:cNvSpPr>
                <a:spLocks/>
              </p:cNvSpPr>
              <p:nvPr/>
            </p:nvSpPr>
            <p:spPr bwMode="auto">
              <a:xfrm>
                <a:off x="6172" y="2198"/>
                <a:ext cx="32" cy="46"/>
              </a:xfrm>
              <a:custGeom>
                <a:avLst/>
                <a:gdLst>
                  <a:gd name="T0" fmla="*/ 28 w 32"/>
                  <a:gd name="T1" fmla="*/ 14 h 46"/>
                  <a:gd name="T2" fmla="*/ 16 w 32"/>
                  <a:gd name="T3" fmla="*/ 0 h 46"/>
                  <a:gd name="T4" fmla="*/ 4 w 32"/>
                  <a:gd name="T5" fmla="*/ 14 h 46"/>
                  <a:gd name="T6" fmla="*/ 0 w 32"/>
                  <a:gd name="T7" fmla="*/ 30 h 46"/>
                  <a:gd name="T8" fmla="*/ 6 w 32"/>
                  <a:gd name="T9" fmla="*/ 40 h 46"/>
                  <a:gd name="T10" fmla="*/ 16 w 32"/>
                  <a:gd name="T11" fmla="*/ 46 h 46"/>
                  <a:gd name="T12" fmla="*/ 26 w 32"/>
                  <a:gd name="T13" fmla="*/ 40 h 46"/>
                  <a:gd name="T14" fmla="*/ 32 w 32"/>
                  <a:gd name="T15" fmla="*/ 30 h 46"/>
                  <a:gd name="T16" fmla="*/ 28 w 32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6">
                    <a:moveTo>
                      <a:pt x="28" y="14"/>
                    </a:moveTo>
                    <a:lnTo>
                      <a:pt x="16" y="0"/>
                    </a:lnTo>
                    <a:lnTo>
                      <a:pt x="4" y="14"/>
                    </a:lnTo>
                    <a:lnTo>
                      <a:pt x="0" y="30"/>
                    </a:lnTo>
                    <a:lnTo>
                      <a:pt x="6" y="40"/>
                    </a:lnTo>
                    <a:lnTo>
                      <a:pt x="16" y="46"/>
                    </a:lnTo>
                    <a:lnTo>
                      <a:pt x="26" y="40"/>
                    </a:lnTo>
                    <a:lnTo>
                      <a:pt x="32" y="30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74"/>
              <p:cNvSpPr>
                <a:spLocks noEditPoints="1"/>
              </p:cNvSpPr>
              <p:nvPr/>
            </p:nvSpPr>
            <p:spPr bwMode="auto">
              <a:xfrm>
                <a:off x="6182" y="2154"/>
                <a:ext cx="12" cy="34"/>
              </a:xfrm>
              <a:custGeom>
                <a:avLst/>
                <a:gdLst>
                  <a:gd name="T0" fmla="*/ 6 w 12"/>
                  <a:gd name="T1" fmla="*/ 0 h 34"/>
                  <a:gd name="T2" fmla="*/ 6 w 12"/>
                  <a:gd name="T3" fmla="*/ 0 h 34"/>
                  <a:gd name="T4" fmla="*/ 2 w 12"/>
                  <a:gd name="T5" fmla="*/ 2 h 34"/>
                  <a:gd name="T6" fmla="*/ 0 w 12"/>
                  <a:gd name="T7" fmla="*/ 6 h 34"/>
                  <a:gd name="T8" fmla="*/ 0 w 12"/>
                  <a:gd name="T9" fmla="*/ 6 h 34"/>
                  <a:gd name="T10" fmla="*/ 2 w 12"/>
                  <a:gd name="T11" fmla="*/ 10 h 34"/>
                  <a:gd name="T12" fmla="*/ 6 w 12"/>
                  <a:gd name="T13" fmla="*/ 10 h 34"/>
                  <a:gd name="T14" fmla="*/ 6 w 12"/>
                  <a:gd name="T15" fmla="*/ 10 h 34"/>
                  <a:gd name="T16" fmla="*/ 10 w 12"/>
                  <a:gd name="T17" fmla="*/ 10 h 34"/>
                  <a:gd name="T18" fmla="*/ 12 w 12"/>
                  <a:gd name="T19" fmla="*/ 6 h 34"/>
                  <a:gd name="T20" fmla="*/ 12 w 12"/>
                  <a:gd name="T21" fmla="*/ 6 h 34"/>
                  <a:gd name="T22" fmla="*/ 10 w 12"/>
                  <a:gd name="T23" fmla="*/ 2 h 34"/>
                  <a:gd name="T24" fmla="*/ 6 w 12"/>
                  <a:gd name="T25" fmla="*/ 0 h 34"/>
                  <a:gd name="T26" fmla="*/ 6 w 12"/>
                  <a:gd name="T27" fmla="*/ 0 h 34"/>
                  <a:gd name="T28" fmla="*/ 6 w 12"/>
                  <a:gd name="T29" fmla="*/ 22 h 34"/>
                  <a:gd name="T30" fmla="*/ 6 w 12"/>
                  <a:gd name="T31" fmla="*/ 22 h 34"/>
                  <a:gd name="T32" fmla="*/ 2 w 12"/>
                  <a:gd name="T33" fmla="*/ 24 h 34"/>
                  <a:gd name="T34" fmla="*/ 0 w 12"/>
                  <a:gd name="T35" fmla="*/ 28 h 34"/>
                  <a:gd name="T36" fmla="*/ 0 w 12"/>
                  <a:gd name="T37" fmla="*/ 28 h 34"/>
                  <a:gd name="T38" fmla="*/ 2 w 12"/>
                  <a:gd name="T39" fmla="*/ 32 h 34"/>
                  <a:gd name="T40" fmla="*/ 6 w 12"/>
                  <a:gd name="T41" fmla="*/ 34 h 34"/>
                  <a:gd name="T42" fmla="*/ 6 w 12"/>
                  <a:gd name="T43" fmla="*/ 34 h 34"/>
                  <a:gd name="T44" fmla="*/ 10 w 12"/>
                  <a:gd name="T45" fmla="*/ 32 h 34"/>
                  <a:gd name="T46" fmla="*/ 12 w 12"/>
                  <a:gd name="T47" fmla="*/ 28 h 34"/>
                  <a:gd name="T48" fmla="*/ 12 w 12"/>
                  <a:gd name="T49" fmla="*/ 28 h 34"/>
                  <a:gd name="T50" fmla="*/ 10 w 12"/>
                  <a:gd name="T51" fmla="*/ 24 h 34"/>
                  <a:gd name="T52" fmla="*/ 6 w 12"/>
                  <a:gd name="T53" fmla="*/ 22 h 34"/>
                  <a:gd name="T54" fmla="*/ 6 w 12"/>
                  <a:gd name="T5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34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22"/>
                    </a:moveTo>
                    <a:lnTo>
                      <a:pt x="6" y="22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0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75"/>
              <p:cNvSpPr>
                <a:spLocks/>
              </p:cNvSpPr>
              <p:nvPr/>
            </p:nvSpPr>
            <p:spPr bwMode="auto">
              <a:xfrm>
                <a:off x="5686" y="2562"/>
                <a:ext cx="30" cy="44"/>
              </a:xfrm>
              <a:custGeom>
                <a:avLst/>
                <a:gdLst>
                  <a:gd name="T0" fmla="*/ 26 w 30"/>
                  <a:gd name="T1" fmla="*/ 12 h 44"/>
                  <a:gd name="T2" fmla="*/ 14 w 30"/>
                  <a:gd name="T3" fmla="*/ 0 h 44"/>
                  <a:gd name="T4" fmla="*/ 2 w 30"/>
                  <a:gd name="T5" fmla="*/ 12 h 44"/>
                  <a:gd name="T6" fmla="*/ 0 w 30"/>
                  <a:gd name="T7" fmla="*/ 28 h 44"/>
                  <a:gd name="T8" fmla="*/ 6 w 30"/>
                  <a:gd name="T9" fmla="*/ 38 h 44"/>
                  <a:gd name="T10" fmla="*/ 14 w 30"/>
                  <a:gd name="T11" fmla="*/ 44 h 44"/>
                  <a:gd name="T12" fmla="*/ 24 w 30"/>
                  <a:gd name="T13" fmla="*/ 38 h 44"/>
                  <a:gd name="T14" fmla="*/ 30 w 30"/>
                  <a:gd name="T15" fmla="*/ 28 h 44"/>
                  <a:gd name="T16" fmla="*/ 26 w 30"/>
                  <a:gd name="T17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4">
                    <a:moveTo>
                      <a:pt x="26" y="12"/>
                    </a:moveTo>
                    <a:lnTo>
                      <a:pt x="14" y="0"/>
                    </a:lnTo>
                    <a:lnTo>
                      <a:pt x="2" y="12"/>
                    </a:lnTo>
                    <a:lnTo>
                      <a:pt x="0" y="28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4" y="38"/>
                    </a:lnTo>
                    <a:lnTo>
                      <a:pt x="30" y="28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76"/>
              <p:cNvSpPr>
                <a:spLocks noEditPoints="1"/>
              </p:cNvSpPr>
              <p:nvPr/>
            </p:nvSpPr>
            <p:spPr bwMode="auto">
              <a:xfrm>
                <a:off x="5696" y="2516"/>
                <a:ext cx="10" cy="34"/>
              </a:xfrm>
              <a:custGeom>
                <a:avLst/>
                <a:gdLst>
                  <a:gd name="T0" fmla="*/ 4 w 10"/>
                  <a:gd name="T1" fmla="*/ 0 h 34"/>
                  <a:gd name="T2" fmla="*/ 4 w 10"/>
                  <a:gd name="T3" fmla="*/ 0 h 34"/>
                  <a:gd name="T4" fmla="*/ 0 w 10"/>
                  <a:gd name="T5" fmla="*/ 2 h 34"/>
                  <a:gd name="T6" fmla="*/ 0 w 10"/>
                  <a:gd name="T7" fmla="*/ 6 h 34"/>
                  <a:gd name="T8" fmla="*/ 0 w 10"/>
                  <a:gd name="T9" fmla="*/ 6 h 34"/>
                  <a:gd name="T10" fmla="*/ 0 w 10"/>
                  <a:gd name="T11" fmla="*/ 10 h 34"/>
                  <a:gd name="T12" fmla="*/ 4 w 10"/>
                  <a:gd name="T13" fmla="*/ 12 h 34"/>
                  <a:gd name="T14" fmla="*/ 4 w 10"/>
                  <a:gd name="T15" fmla="*/ 12 h 34"/>
                  <a:gd name="T16" fmla="*/ 8 w 10"/>
                  <a:gd name="T17" fmla="*/ 10 h 34"/>
                  <a:gd name="T18" fmla="*/ 10 w 10"/>
                  <a:gd name="T19" fmla="*/ 6 h 34"/>
                  <a:gd name="T20" fmla="*/ 10 w 10"/>
                  <a:gd name="T21" fmla="*/ 6 h 34"/>
                  <a:gd name="T22" fmla="*/ 8 w 10"/>
                  <a:gd name="T23" fmla="*/ 2 h 34"/>
                  <a:gd name="T24" fmla="*/ 4 w 10"/>
                  <a:gd name="T25" fmla="*/ 0 h 34"/>
                  <a:gd name="T26" fmla="*/ 4 w 10"/>
                  <a:gd name="T27" fmla="*/ 0 h 34"/>
                  <a:gd name="T28" fmla="*/ 4 w 10"/>
                  <a:gd name="T29" fmla="*/ 22 h 34"/>
                  <a:gd name="T30" fmla="*/ 4 w 10"/>
                  <a:gd name="T31" fmla="*/ 22 h 34"/>
                  <a:gd name="T32" fmla="*/ 0 w 10"/>
                  <a:gd name="T33" fmla="*/ 24 h 34"/>
                  <a:gd name="T34" fmla="*/ 0 w 10"/>
                  <a:gd name="T35" fmla="*/ 28 h 34"/>
                  <a:gd name="T36" fmla="*/ 0 w 10"/>
                  <a:gd name="T37" fmla="*/ 28 h 34"/>
                  <a:gd name="T38" fmla="*/ 0 w 10"/>
                  <a:gd name="T39" fmla="*/ 32 h 34"/>
                  <a:gd name="T40" fmla="*/ 4 w 10"/>
                  <a:gd name="T41" fmla="*/ 34 h 34"/>
                  <a:gd name="T42" fmla="*/ 4 w 10"/>
                  <a:gd name="T43" fmla="*/ 34 h 34"/>
                  <a:gd name="T44" fmla="*/ 8 w 10"/>
                  <a:gd name="T45" fmla="*/ 32 h 34"/>
                  <a:gd name="T46" fmla="*/ 10 w 10"/>
                  <a:gd name="T47" fmla="*/ 28 h 34"/>
                  <a:gd name="T48" fmla="*/ 10 w 10"/>
                  <a:gd name="T49" fmla="*/ 28 h 34"/>
                  <a:gd name="T50" fmla="*/ 8 w 10"/>
                  <a:gd name="T51" fmla="*/ 24 h 34"/>
                  <a:gd name="T52" fmla="*/ 4 w 10"/>
                  <a:gd name="T53" fmla="*/ 22 h 34"/>
                  <a:gd name="T54" fmla="*/ 4 w 10"/>
                  <a:gd name="T5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3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22"/>
                    </a:moveTo>
                    <a:lnTo>
                      <a:pt x="4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77"/>
              <p:cNvSpPr>
                <a:spLocks noEditPoints="1"/>
              </p:cNvSpPr>
              <p:nvPr/>
            </p:nvSpPr>
            <p:spPr bwMode="auto">
              <a:xfrm>
                <a:off x="5454" y="1404"/>
                <a:ext cx="486" cy="628"/>
              </a:xfrm>
              <a:custGeom>
                <a:avLst/>
                <a:gdLst>
                  <a:gd name="T0" fmla="*/ 224 w 486"/>
                  <a:gd name="T1" fmla="*/ 270 h 628"/>
                  <a:gd name="T2" fmla="*/ 294 w 486"/>
                  <a:gd name="T3" fmla="*/ 176 h 628"/>
                  <a:gd name="T4" fmla="*/ 342 w 486"/>
                  <a:gd name="T5" fmla="*/ 154 h 628"/>
                  <a:gd name="T6" fmla="*/ 350 w 486"/>
                  <a:gd name="T7" fmla="*/ 106 h 628"/>
                  <a:gd name="T8" fmla="*/ 306 w 486"/>
                  <a:gd name="T9" fmla="*/ 92 h 628"/>
                  <a:gd name="T10" fmla="*/ 296 w 486"/>
                  <a:gd name="T11" fmla="*/ 124 h 628"/>
                  <a:gd name="T12" fmla="*/ 312 w 486"/>
                  <a:gd name="T13" fmla="*/ 118 h 628"/>
                  <a:gd name="T14" fmla="*/ 320 w 486"/>
                  <a:gd name="T15" fmla="*/ 100 h 628"/>
                  <a:gd name="T16" fmla="*/ 342 w 486"/>
                  <a:gd name="T17" fmla="*/ 118 h 628"/>
                  <a:gd name="T18" fmla="*/ 312 w 486"/>
                  <a:gd name="T19" fmla="*/ 152 h 628"/>
                  <a:gd name="T20" fmla="*/ 272 w 486"/>
                  <a:gd name="T21" fmla="*/ 118 h 628"/>
                  <a:gd name="T22" fmla="*/ 270 w 486"/>
                  <a:gd name="T23" fmla="*/ 46 h 628"/>
                  <a:gd name="T24" fmla="*/ 176 w 486"/>
                  <a:gd name="T25" fmla="*/ 0 h 628"/>
                  <a:gd name="T26" fmla="*/ 216 w 486"/>
                  <a:gd name="T27" fmla="*/ 46 h 628"/>
                  <a:gd name="T28" fmla="*/ 214 w 486"/>
                  <a:gd name="T29" fmla="*/ 118 h 628"/>
                  <a:gd name="T30" fmla="*/ 174 w 486"/>
                  <a:gd name="T31" fmla="*/ 152 h 628"/>
                  <a:gd name="T32" fmla="*/ 144 w 486"/>
                  <a:gd name="T33" fmla="*/ 118 h 628"/>
                  <a:gd name="T34" fmla="*/ 166 w 486"/>
                  <a:gd name="T35" fmla="*/ 100 h 628"/>
                  <a:gd name="T36" fmla="*/ 174 w 486"/>
                  <a:gd name="T37" fmla="*/ 118 h 628"/>
                  <a:gd name="T38" fmla="*/ 190 w 486"/>
                  <a:gd name="T39" fmla="*/ 124 h 628"/>
                  <a:gd name="T40" fmla="*/ 180 w 486"/>
                  <a:gd name="T41" fmla="*/ 92 h 628"/>
                  <a:gd name="T42" fmla="*/ 136 w 486"/>
                  <a:gd name="T43" fmla="*/ 106 h 628"/>
                  <a:gd name="T44" fmla="*/ 144 w 486"/>
                  <a:gd name="T45" fmla="*/ 154 h 628"/>
                  <a:gd name="T46" fmla="*/ 192 w 486"/>
                  <a:gd name="T47" fmla="*/ 176 h 628"/>
                  <a:gd name="T48" fmla="*/ 406 w 486"/>
                  <a:gd name="T49" fmla="*/ 290 h 628"/>
                  <a:gd name="T50" fmla="*/ 396 w 486"/>
                  <a:gd name="T51" fmla="*/ 310 h 628"/>
                  <a:gd name="T52" fmla="*/ 418 w 486"/>
                  <a:gd name="T53" fmla="*/ 316 h 628"/>
                  <a:gd name="T54" fmla="*/ 416 w 486"/>
                  <a:gd name="T55" fmla="*/ 354 h 628"/>
                  <a:gd name="T56" fmla="*/ 330 w 486"/>
                  <a:gd name="T57" fmla="*/ 374 h 628"/>
                  <a:gd name="T58" fmla="*/ 208 w 486"/>
                  <a:gd name="T59" fmla="*/ 362 h 628"/>
                  <a:gd name="T60" fmla="*/ 112 w 486"/>
                  <a:gd name="T61" fmla="*/ 372 h 628"/>
                  <a:gd name="T62" fmla="*/ 66 w 486"/>
                  <a:gd name="T63" fmla="*/ 344 h 628"/>
                  <a:gd name="T64" fmla="*/ 78 w 486"/>
                  <a:gd name="T65" fmla="*/ 310 h 628"/>
                  <a:gd name="T66" fmla="*/ 94 w 486"/>
                  <a:gd name="T67" fmla="*/ 302 h 628"/>
                  <a:gd name="T68" fmla="*/ 70 w 486"/>
                  <a:gd name="T69" fmla="*/ 292 h 628"/>
                  <a:gd name="T70" fmla="*/ 40 w 486"/>
                  <a:gd name="T71" fmla="*/ 280 h 628"/>
                  <a:gd name="T72" fmla="*/ 16 w 486"/>
                  <a:gd name="T73" fmla="*/ 298 h 628"/>
                  <a:gd name="T74" fmla="*/ 54 w 486"/>
                  <a:gd name="T75" fmla="*/ 366 h 628"/>
                  <a:gd name="T76" fmla="*/ 134 w 486"/>
                  <a:gd name="T77" fmla="*/ 400 h 628"/>
                  <a:gd name="T78" fmla="*/ 218 w 486"/>
                  <a:gd name="T79" fmla="*/ 446 h 628"/>
                  <a:gd name="T80" fmla="*/ 172 w 486"/>
                  <a:gd name="T81" fmla="*/ 554 h 628"/>
                  <a:gd name="T82" fmla="*/ 150 w 486"/>
                  <a:gd name="T83" fmla="*/ 522 h 628"/>
                  <a:gd name="T84" fmla="*/ 150 w 486"/>
                  <a:gd name="T85" fmla="*/ 554 h 628"/>
                  <a:gd name="T86" fmla="*/ 164 w 486"/>
                  <a:gd name="T87" fmla="*/ 586 h 628"/>
                  <a:gd name="T88" fmla="*/ 182 w 486"/>
                  <a:gd name="T89" fmla="*/ 578 h 628"/>
                  <a:gd name="T90" fmla="*/ 216 w 486"/>
                  <a:gd name="T91" fmla="*/ 580 h 628"/>
                  <a:gd name="T92" fmla="*/ 216 w 486"/>
                  <a:gd name="T93" fmla="*/ 608 h 628"/>
                  <a:gd name="T94" fmla="*/ 256 w 486"/>
                  <a:gd name="T95" fmla="*/ 628 h 628"/>
                  <a:gd name="T96" fmla="*/ 268 w 486"/>
                  <a:gd name="T97" fmla="*/ 602 h 628"/>
                  <a:gd name="T98" fmla="*/ 278 w 486"/>
                  <a:gd name="T99" fmla="*/ 574 h 628"/>
                  <a:gd name="T100" fmla="*/ 314 w 486"/>
                  <a:gd name="T101" fmla="*/ 586 h 628"/>
                  <a:gd name="T102" fmla="*/ 326 w 486"/>
                  <a:gd name="T103" fmla="*/ 570 h 628"/>
                  <a:gd name="T104" fmla="*/ 340 w 486"/>
                  <a:gd name="T105" fmla="*/ 538 h 628"/>
                  <a:gd name="T106" fmla="*/ 328 w 486"/>
                  <a:gd name="T107" fmla="*/ 528 h 628"/>
                  <a:gd name="T108" fmla="*/ 258 w 486"/>
                  <a:gd name="T109" fmla="*/ 554 h 628"/>
                  <a:gd name="T110" fmla="*/ 278 w 486"/>
                  <a:gd name="T111" fmla="*/ 390 h 628"/>
                  <a:gd name="T112" fmla="*/ 390 w 486"/>
                  <a:gd name="T113" fmla="*/ 392 h 628"/>
                  <a:gd name="T114" fmla="*/ 446 w 486"/>
                  <a:gd name="T115" fmla="*/ 346 h 628"/>
                  <a:gd name="T116" fmla="*/ 486 w 486"/>
                  <a:gd name="T117" fmla="*/ 274 h 628"/>
                  <a:gd name="T118" fmla="*/ 438 w 486"/>
                  <a:gd name="T119" fmla="*/ 294 h 628"/>
                  <a:gd name="T120" fmla="*/ 222 w 486"/>
                  <a:gd name="T121" fmla="*/ 28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6" h="628">
                    <a:moveTo>
                      <a:pt x="192" y="176"/>
                    </a:moveTo>
                    <a:lnTo>
                      <a:pt x="192" y="176"/>
                    </a:lnTo>
                    <a:lnTo>
                      <a:pt x="202" y="174"/>
                    </a:lnTo>
                    <a:lnTo>
                      <a:pt x="212" y="170"/>
                    </a:lnTo>
                    <a:lnTo>
                      <a:pt x="224" y="162"/>
                    </a:lnTo>
                    <a:lnTo>
                      <a:pt x="224" y="270"/>
                    </a:lnTo>
                    <a:lnTo>
                      <a:pt x="262" y="270"/>
                    </a:lnTo>
                    <a:lnTo>
                      <a:pt x="262" y="162"/>
                    </a:lnTo>
                    <a:lnTo>
                      <a:pt x="262" y="162"/>
                    </a:lnTo>
                    <a:lnTo>
                      <a:pt x="274" y="170"/>
                    </a:lnTo>
                    <a:lnTo>
                      <a:pt x="284" y="174"/>
                    </a:lnTo>
                    <a:lnTo>
                      <a:pt x="294" y="176"/>
                    </a:lnTo>
                    <a:lnTo>
                      <a:pt x="294" y="176"/>
                    </a:lnTo>
                    <a:lnTo>
                      <a:pt x="304" y="176"/>
                    </a:lnTo>
                    <a:lnTo>
                      <a:pt x="314" y="174"/>
                    </a:lnTo>
                    <a:lnTo>
                      <a:pt x="324" y="168"/>
                    </a:lnTo>
                    <a:lnTo>
                      <a:pt x="334" y="162"/>
                    </a:lnTo>
                    <a:lnTo>
                      <a:pt x="342" y="154"/>
                    </a:lnTo>
                    <a:lnTo>
                      <a:pt x="348" y="146"/>
                    </a:lnTo>
                    <a:lnTo>
                      <a:pt x="352" y="136"/>
                    </a:lnTo>
                    <a:lnTo>
                      <a:pt x="354" y="126"/>
                    </a:lnTo>
                    <a:lnTo>
                      <a:pt x="354" y="126"/>
                    </a:lnTo>
                    <a:lnTo>
                      <a:pt x="354" y="116"/>
                    </a:lnTo>
                    <a:lnTo>
                      <a:pt x="350" y="106"/>
                    </a:lnTo>
                    <a:lnTo>
                      <a:pt x="344" y="98"/>
                    </a:lnTo>
                    <a:lnTo>
                      <a:pt x="336" y="94"/>
                    </a:lnTo>
                    <a:lnTo>
                      <a:pt x="328" y="90"/>
                    </a:lnTo>
                    <a:lnTo>
                      <a:pt x="320" y="88"/>
                    </a:lnTo>
                    <a:lnTo>
                      <a:pt x="312" y="90"/>
                    </a:lnTo>
                    <a:lnTo>
                      <a:pt x="306" y="92"/>
                    </a:lnTo>
                    <a:lnTo>
                      <a:pt x="306" y="92"/>
                    </a:lnTo>
                    <a:lnTo>
                      <a:pt x="300" y="98"/>
                    </a:lnTo>
                    <a:lnTo>
                      <a:pt x="296" y="102"/>
                    </a:lnTo>
                    <a:lnTo>
                      <a:pt x="294" y="112"/>
                    </a:lnTo>
                    <a:lnTo>
                      <a:pt x="294" y="122"/>
                    </a:lnTo>
                    <a:lnTo>
                      <a:pt x="296" y="124"/>
                    </a:lnTo>
                    <a:lnTo>
                      <a:pt x="298" y="126"/>
                    </a:lnTo>
                    <a:lnTo>
                      <a:pt x="298" y="126"/>
                    </a:lnTo>
                    <a:lnTo>
                      <a:pt x="302" y="128"/>
                    </a:lnTo>
                    <a:lnTo>
                      <a:pt x="304" y="126"/>
                    </a:lnTo>
                    <a:lnTo>
                      <a:pt x="308" y="124"/>
                    </a:lnTo>
                    <a:lnTo>
                      <a:pt x="312" y="118"/>
                    </a:lnTo>
                    <a:lnTo>
                      <a:pt x="312" y="112"/>
                    </a:lnTo>
                    <a:lnTo>
                      <a:pt x="312" y="112"/>
                    </a:lnTo>
                    <a:lnTo>
                      <a:pt x="312" y="110"/>
                    </a:lnTo>
                    <a:lnTo>
                      <a:pt x="314" y="106"/>
                    </a:lnTo>
                    <a:lnTo>
                      <a:pt x="316" y="102"/>
                    </a:lnTo>
                    <a:lnTo>
                      <a:pt x="320" y="100"/>
                    </a:lnTo>
                    <a:lnTo>
                      <a:pt x="324" y="98"/>
                    </a:lnTo>
                    <a:lnTo>
                      <a:pt x="330" y="98"/>
                    </a:lnTo>
                    <a:lnTo>
                      <a:pt x="334" y="102"/>
                    </a:lnTo>
                    <a:lnTo>
                      <a:pt x="338" y="108"/>
                    </a:lnTo>
                    <a:lnTo>
                      <a:pt x="338" y="108"/>
                    </a:lnTo>
                    <a:lnTo>
                      <a:pt x="342" y="118"/>
                    </a:lnTo>
                    <a:lnTo>
                      <a:pt x="342" y="126"/>
                    </a:lnTo>
                    <a:lnTo>
                      <a:pt x="338" y="134"/>
                    </a:lnTo>
                    <a:lnTo>
                      <a:pt x="334" y="140"/>
                    </a:lnTo>
                    <a:lnTo>
                      <a:pt x="328" y="146"/>
                    </a:lnTo>
                    <a:lnTo>
                      <a:pt x="320" y="150"/>
                    </a:lnTo>
                    <a:lnTo>
                      <a:pt x="312" y="152"/>
                    </a:lnTo>
                    <a:lnTo>
                      <a:pt x="302" y="150"/>
                    </a:lnTo>
                    <a:lnTo>
                      <a:pt x="302" y="150"/>
                    </a:lnTo>
                    <a:lnTo>
                      <a:pt x="292" y="148"/>
                    </a:lnTo>
                    <a:lnTo>
                      <a:pt x="284" y="140"/>
                    </a:lnTo>
                    <a:lnTo>
                      <a:pt x="278" y="130"/>
                    </a:lnTo>
                    <a:lnTo>
                      <a:pt x="272" y="118"/>
                    </a:lnTo>
                    <a:lnTo>
                      <a:pt x="268" y="104"/>
                    </a:lnTo>
                    <a:lnTo>
                      <a:pt x="264" y="90"/>
                    </a:lnTo>
                    <a:lnTo>
                      <a:pt x="262" y="66"/>
                    </a:lnTo>
                    <a:lnTo>
                      <a:pt x="262" y="66"/>
                    </a:lnTo>
                    <a:lnTo>
                      <a:pt x="264" y="56"/>
                    </a:lnTo>
                    <a:lnTo>
                      <a:pt x="270" y="46"/>
                    </a:lnTo>
                    <a:lnTo>
                      <a:pt x="278" y="38"/>
                    </a:lnTo>
                    <a:lnTo>
                      <a:pt x="286" y="30"/>
                    </a:lnTo>
                    <a:lnTo>
                      <a:pt x="302" y="14"/>
                    </a:lnTo>
                    <a:lnTo>
                      <a:pt x="308" y="8"/>
                    </a:lnTo>
                    <a:lnTo>
                      <a:pt x="310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8"/>
                    </a:lnTo>
                    <a:lnTo>
                      <a:pt x="184" y="14"/>
                    </a:lnTo>
                    <a:lnTo>
                      <a:pt x="200" y="30"/>
                    </a:lnTo>
                    <a:lnTo>
                      <a:pt x="208" y="38"/>
                    </a:lnTo>
                    <a:lnTo>
                      <a:pt x="216" y="46"/>
                    </a:lnTo>
                    <a:lnTo>
                      <a:pt x="222" y="56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2" y="90"/>
                    </a:lnTo>
                    <a:lnTo>
                      <a:pt x="218" y="104"/>
                    </a:lnTo>
                    <a:lnTo>
                      <a:pt x="214" y="118"/>
                    </a:lnTo>
                    <a:lnTo>
                      <a:pt x="208" y="130"/>
                    </a:lnTo>
                    <a:lnTo>
                      <a:pt x="202" y="140"/>
                    </a:lnTo>
                    <a:lnTo>
                      <a:pt x="192" y="148"/>
                    </a:lnTo>
                    <a:lnTo>
                      <a:pt x="184" y="150"/>
                    </a:lnTo>
                    <a:lnTo>
                      <a:pt x="184" y="150"/>
                    </a:lnTo>
                    <a:lnTo>
                      <a:pt x="174" y="152"/>
                    </a:lnTo>
                    <a:lnTo>
                      <a:pt x="166" y="150"/>
                    </a:lnTo>
                    <a:lnTo>
                      <a:pt x="158" y="146"/>
                    </a:lnTo>
                    <a:lnTo>
                      <a:pt x="152" y="140"/>
                    </a:lnTo>
                    <a:lnTo>
                      <a:pt x="146" y="134"/>
                    </a:lnTo>
                    <a:lnTo>
                      <a:pt x="144" y="126"/>
                    </a:lnTo>
                    <a:lnTo>
                      <a:pt x="144" y="118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02"/>
                    </a:lnTo>
                    <a:lnTo>
                      <a:pt x="156" y="98"/>
                    </a:lnTo>
                    <a:lnTo>
                      <a:pt x="162" y="98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2" y="106"/>
                    </a:lnTo>
                    <a:lnTo>
                      <a:pt x="174" y="110"/>
                    </a:lnTo>
                    <a:lnTo>
                      <a:pt x="174" y="112"/>
                    </a:lnTo>
                    <a:lnTo>
                      <a:pt x="174" y="112"/>
                    </a:lnTo>
                    <a:lnTo>
                      <a:pt x="174" y="118"/>
                    </a:lnTo>
                    <a:lnTo>
                      <a:pt x="176" y="124"/>
                    </a:lnTo>
                    <a:lnTo>
                      <a:pt x="182" y="126"/>
                    </a:lnTo>
                    <a:lnTo>
                      <a:pt x="184" y="128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0" y="124"/>
                    </a:lnTo>
                    <a:lnTo>
                      <a:pt x="192" y="122"/>
                    </a:lnTo>
                    <a:lnTo>
                      <a:pt x="192" y="112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0" y="92"/>
                    </a:lnTo>
                    <a:lnTo>
                      <a:pt x="180" y="92"/>
                    </a:lnTo>
                    <a:lnTo>
                      <a:pt x="174" y="90"/>
                    </a:lnTo>
                    <a:lnTo>
                      <a:pt x="166" y="88"/>
                    </a:lnTo>
                    <a:lnTo>
                      <a:pt x="158" y="90"/>
                    </a:lnTo>
                    <a:lnTo>
                      <a:pt x="150" y="94"/>
                    </a:lnTo>
                    <a:lnTo>
                      <a:pt x="142" y="98"/>
                    </a:lnTo>
                    <a:lnTo>
                      <a:pt x="136" y="106"/>
                    </a:lnTo>
                    <a:lnTo>
                      <a:pt x="132" y="11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34" y="136"/>
                    </a:lnTo>
                    <a:lnTo>
                      <a:pt x="138" y="146"/>
                    </a:lnTo>
                    <a:lnTo>
                      <a:pt x="144" y="154"/>
                    </a:lnTo>
                    <a:lnTo>
                      <a:pt x="152" y="162"/>
                    </a:lnTo>
                    <a:lnTo>
                      <a:pt x="162" y="168"/>
                    </a:lnTo>
                    <a:lnTo>
                      <a:pt x="172" y="174"/>
                    </a:lnTo>
                    <a:lnTo>
                      <a:pt x="182" y="176"/>
                    </a:lnTo>
                    <a:lnTo>
                      <a:pt x="192" y="176"/>
                    </a:lnTo>
                    <a:lnTo>
                      <a:pt x="192" y="176"/>
                    </a:lnTo>
                    <a:close/>
                    <a:moveTo>
                      <a:pt x="436" y="300"/>
                    </a:moveTo>
                    <a:lnTo>
                      <a:pt x="436" y="300"/>
                    </a:lnTo>
                    <a:lnTo>
                      <a:pt x="426" y="296"/>
                    </a:lnTo>
                    <a:lnTo>
                      <a:pt x="416" y="292"/>
                    </a:lnTo>
                    <a:lnTo>
                      <a:pt x="406" y="290"/>
                    </a:lnTo>
                    <a:lnTo>
                      <a:pt x="406" y="290"/>
                    </a:lnTo>
                    <a:lnTo>
                      <a:pt x="400" y="292"/>
                    </a:lnTo>
                    <a:lnTo>
                      <a:pt x="396" y="294"/>
                    </a:lnTo>
                    <a:lnTo>
                      <a:pt x="394" y="298"/>
                    </a:lnTo>
                    <a:lnTo>
                      <a:pt x="392" y="302"/>
                    </a:lnTo>
                    <a:lnTo>
                      <a:pt x="394" y="306"/>
                    </a:lnTo>
                    <a:lnTo>
                      <a:pt x="396" y="310"/>
                    </a:lnTo>
                    <a:lnTo>
                      <a:pt x="398" y="312"/>
                    </a:lnTo>
                    <a:lnTo>
                      <a:pt x="404" y="312"/>
                    </a:lnTo>
                    <a:lnTo>
                      <a:pt x="404" y="312"/>
                    </a:lnTo>
                    <a:lnTo>
                      <a:pt x="408" y="310"/>
                    </a:lnTo>
                    <a:lnTo>
                      <a:pt x="414" y="312"/>
                    </a:lnTo>
                    <a:lnTo>
                      <a:pt x="418" y="316"/>
                    </a:lnTo>
                    <a:lnTo>
                      <a:pt x="420" y="322"/>
                    </a:lnTo>
                    <a:lnTo>
                      <a:pt x="422" y="328"/>
                    </a:lnTo>
                    <a:lnTo>
                      <a:pt x="422" y="336"/>
                    </a:lnTo>
                    <a:lnTo>
                      <a:pt x="420" y="344"/>
                    </a:lnTo>
                    <a:lnTo>
                      <a:pt x="416" y="354"/>
                    </a:lnTo>
                    <a:lnTo>
                      <a:pt x="416" y="354"/>
                    </a:lnTo>
                    <a:lnTo>
                      <a:pt x="406" y="360"/>
                    </a:lnTo>
                    <a:lnTo>
                      <a:pt x="396" y="366"/>
                    </a:lnTo>
                    <a:lnTo>
                      <a:pt x="386" y="370"/>
                    </a:lnTo>
                    <a:lnTo>
                      <a:pt x="374" y="372"/>
                    </a:lnTo>
                    <a:lnTo>
                      <a:pt x="352" y="374"/>
                    </a:lnTo>
                    <a:lnTo>
                      <a:pt x="330" y="374"/>
                    </a:lnTo>
                    <a:lnTo>
                      <a:pt x="310" y="370"/>
                    </a:lnTo>
                    <a:lnTo>
                      <a:pt x="292" y="366"/>
                    </a:lnTo>
                    <a:lnTo>
                      <a:pt x="278" y="362"/>
                    </a:lnTo>
                    <a:lnTo>
                      <a:pt x="278" y="326"/>
                    </a:lnTo>
                    <a:lnTo>
                      <a:pt x="208" y="326"/>
                    </a:lnTo>
                    <a:lnTo>
                      <a:pt x="208" y="362"/>
                    </a:lnTo>
                    <a:lnTo>
                      <a:pt x="208" y="362"/>
                    </a:lnTo>
                    <a:lnTo>
                      <a:pt x="192" y="366"/>
                    </a:lnTo>
                    <a:lnTo>
                      <a:pt x="176" y="370"/>
                    </a:lnTo>
                    <a:lnTo>
                      <a:pt x="156" y="374"/>
                    </a:lnTo>
                    <a:lnTo>
                      <a:pt x="134" y="374"/>
                    </a:lnTo>
                    <a:lnTo>
                      <a:pt x="112" y="372"/>
                    </a:lnTo>
                    <a:lnTo>
                      <a:pt x="100" y="370"/>
                    </a:lnTo>
                    <a:lnTo>
                      <a:pt x="90" y="366"/>
                    </a:lnTo>
                    <a:lnTo>
                      <a:pt x="80" y="360"/>
                    </a:lnTo>
                    <a:lnTo>
                      <a:pt x="70" y="354"/>
                    </a:lnTo>
                    <a:lnTo>
                      <a:pt x="70" y="354"/>
                    </a:lnTo>
                    <a:lnTo>
                      <a:pt x="66" y="344"/>
                    </a:lnTo>
                    <a:lnTo>
                      <a:pt x="64" y="336"/>
                    </a:lnTo>
                    <a:lnTo>
                      <a:pt x="64" y="328"/>
                    </a:lnTo>
                    <a:lnTo>
                      <a:pt x="66" y="322"/>
                    </a:lnTo>
                    <a:lnTo>
                      <a:pt x="68" y="316"/>
                    </a:lnTo>
                    <a:lnTo>
                      <a:pt x="72" y="312"/>
                    </a:lnTo>
                    <a:lnTo>
                      <a:pt x="78" y="310"/>
                    </a:lnTo>
                    <a:lnTo>
                      <a:pt x="82" y="312"/>
                    </a:lnTo>
                    <a:lnTo>
                      <a:pt x="82" y="312"/>
                    </a:lnTo>
                    <a:lnTo>
                      <a:pt x="88" y="312"/>
                    </a:lnTo>
                    <a:lnTo>
                      <a:pt x="90" y="310"/>
                    </a:lnTo>
                    <a:lnTo>
                      <a:pt x="92" y="306"/>
                    </a:lnTo>
                    <a:lnTo>
                      <a:pt x="94" y="302"/>
                    </a:lnTo>
                    <a:lnTo>
                      <a:pt x="92" y="298"/>
                    </a:lnTo>
                    <a:lnTo>
                      <a:pt x="90" y="294"/>
                    </a:lnTo>
                    <a:lnTo>
                      <a:pt x="86" y="292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70" y="292"/>
                    </a:lnTo>
                    <a:lnTo>
                      <a:pt x="60" y="296"/>
                    </a:lnTo>
                    <a:lnTo>
                      <a:pt x="50" y="300"/>
                    </a:lnTo>
                    <a:lnTo>
                      <a:pt x="50" y="300"/>
                    </a:lnTo>
                    <a:lnTo>
                      <a:pt x="48" y="294"/>
                    </a:lnTo>
                    <a:lnTo>
                      <a:pt x="44" y="288"/>
                    </a:lnTo>
                    <a:lnTo>
                      <a:pt x="40" y="280"/>
                    </a:lnTo>
                    <a:lnTo>
                      <a:pt x="34" y="276"/>
                    </a:lnTo>
                    <a:lnTo>
                      <a:pt x="24" y="272"/>
                    </a:lnTo>
                    <a:lnTo>
                      <a:pt x="14" y="27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16" y="298"/>
                    </a:lnTo>
                    <a:lnTo>
                      <a:pt x="26" y="316"/>
                    </a:lnTo>
                    <a:lnTo>
                      <a:pt x="34" y="336"/>
                    </a:lnTo>
                    <a:lnTo>
                      <a:pt x="34" y="336"/>
                    </a:lnTo>
                    <a:lnTo>
                      <a:pt x="40" y="346"/>
                    </a:lnTo>
                    <a:lnTo>
                      <a:pt x="46" y="358"/>
                    </a:lnTo>
                    <a:lnTo>
                      <a:pt x="54" y="366"/>
                    </a:lnTo>
                    <a:lnTo>
                      <a:pt x="62" y="374"/>
                    </a:lnTo>
                    <a:lnTo>
                      <a:pt x="72" y="382"/>
                    </a:lnTo>
                    <a:lnTo>
                      <a:pt x="84" y="386"/>
                    </a:lnTo>
                    <a:lnTo>
                      <a:pt x="96" y="392"/>
                    </a:lnTo>
                    <a:lnTo>
                      <a:pt x="108" y="394"/>
                    </a:lnTo>
                    <a:lnTo>
                      <a:pt x="134" y="400"/>
                    </a:lnTo>
                    <a:lnTo>
                      <a:pt x="160" y="400"/>
                    </a:lnTo>
                    <a:lnTo>
                      <a:pt x="184" y="396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10" y="406"/>
                    </a:lnTo>
                    <a:lnTo>
                      <a:pt x="218" y="446"/>
                    </a:lnTo>
                    <a:lnTo>
                      <a:pt x="222" y="472"/>
                    </a:lnTo>
                    <a:lnTo>
                      <a:pt x="226" y="500"/>
                    </a:lnTo>
                    <a:lnTo>
                      <a:pt x="228" y="528"/>
                    </a:lnTo>
                    <a:lnTo>
                      <a:pt x="228" y="554"/>
                    </a:lnTo>
                    <a:lnTo>
                      <a:pt x="172" y="554"/>
                    </a:lnTo>
                    <a:lnTo>
                      <a:pt x="172" y="554"/>
                    </a:lnTo>
                    <a:lnTo>
                      <a:pt x="166" y="548"/>
                    </a:lnTo>
                    <a:lnTo>
                      <a:pt x="162" y="540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2" y="522"/>
                    </a:lnTo>
                    <a:lnTo>
                      <a:pt x="150" y="522"/>
                    </a:lnTo>
                    <a:lnTo>
                      <a:pt x="148" y="522"/>
                    </a:lnTo>
                    <a:lnTo>
                      <a:pt x="146" y="528"/>
                    </a:lnTo>
                    <a:lnTo>
                      <a:pt x="146" y="538"/>
                    </a:lnTo>
                    <a:lnTo>
                      <a:pt x="146" y="538"/>
                    </a:lnTo>
                    <a:lnTo>
                      <a:pt x="148" y="548"/>
                    </a:lnTo>
                    <a:lnTo>
                      <a:pt x="150" y="554"/>
                    </a:lnTo>
                    <a:lnTo>
                      <a:pt x="154" y="560"/>
                    </a:lnTo>
                    <a:lnTo>
                      <a:pt x="160" y="566"/>
                    </a:lnTo>
                    <a:lnTo>
                      <a:pt x="160" y="566"/>
                    </a:lnTo>
                    <a:lnTo>
                      <a:pt x="160" y="570"/>
                    </a:lnTo>
                    <a:lnTo>
                      <a:pt x="160" y="578"/>
                    </a:lnTo>
                    <a:lnTo>
                      <a:pt x="164" y="586"/>
                    </a:lnTo>
                    <a:lnTo>
                      <a:pt x="168" y="588"/>
                    </a:lnTo>
                    <a:lnTo>
                      <a:pt x="172" y="590"/>
                    </a:lnTo>
                    <a:lnTo>
                      <a:pt x="172" y="590"/>
                    </a:lnTo>
                    <a:lnTo>
                      <a:pt x="172" y="586"/>
                    </a:lnTo>
                    <a:lnTo>
                      <a:pt x="174" y="582"/>
                    </a:lnTo>
                    <a:lnTo>
                      <a:pt x="182" y="578"/>
                    </a:lnTo>
                    <a:lnTo>
                      <a:pt x="192" y="574"/>
                    </a:lnTo>
                    <a:lnTo>
                      <a:pt x="204" y="574"/>
                    </a:lnTo>
                    <a:lnTo>
                      <a:pt x="204" y="574"/>
                    </a:lnTo>
                    <a:lnTo>
                      <a:pt x="208" y="574"/>
                    </a:lnTo>
                    <a:lnTo>
                      <a:pt x="212" y="576"/>
                    </a:lnTo>
                    <a:lnTo>
                      <a:pt x="216" y="580"/>
                    </a:lnTo>
                    <a:lnTo>
                      <a:pt x="218" y="584"/>
                    </a:lnTo>
                    <a:lnTo>
                      <a:pt x="220" y="592"/>
                    </a:lnTo>
                    <a:lnTo>
                      <a:pt x="218" y="602"/>
                    </a:lnTo>
                    <a:lnTo>
                      <a:pt x="218" y="602"/>
                    </a:lnTo>
                    <a:lnTo>
                      <a:pt x="216" y="606"/>
                    </a:lnTo>
                    <a:lnTo>
                      <a:pt x="216" y="608"/>
                    </a:lnTo>
                    <a:lnTo>
                      <a:pt x="220" y="612"/>
                    </a:lnTo>
                    <a:lnTo>
                      <a:pt x="226" y="618"/>
                    </a:lnTo>
                    <a:lnTo>
                      <a:pt x="228" y="622"/>
                    </a:lnTo>
                    <a:lnTo>
                      <a:pt x="230" y="628"/>
                    </a:lnTo>
                    <a:lnTo>
                      <a:pt x="256" y="628"/>
                    </a:lnTo>
                    <a:lnTo>
                      <a:pt x="256" y="628"/>
                    </a:lnTo>
                    <a:lnTo>
                      <a:pt x="258" y="622"/>
                    </a:lnTo>
                    <a:lnTo>
                      <a:pt x="260" y="618"/>
                    </a:lnTo>
                    <a:lnTo>
                      <a:pt x="264" y="612"/>
                    </a:lnTo>
                    <a:lnTo>
                      <a:pt x="268" y="608"/>
                    </a:lnTo>
                    <a:lnTo>
                      <a:pt x="270" y="606"/>
                    </a:lnTo>
                    <a:lnTo>
                      <a:pt x="268" y="602"/>
                    </a:lnTo>
                    <a:lnTo>
                      <a:pt x="268" y="602"/>
                    </a:lnTo>
                    <a:lnTo>
                      <a:pt x="266" y="592"/>
                    </a:lnTo>
                    <a:lnTo>
                      <a:pt x="268" y="584"/>
                    </a:lnTo>
                    <a:lnTo>
                      <a:pt x="270" y="580"/>
                    </a:lnTo>
                    <a:lnTo>
                      <a:pt x="274" y="576"/>
                    </a:lnTo>
                    <a:lnTo>
                      <a:pt x="278" y="574"/>
                    </a:lnTo>
                    <a:lnTo>
                      <a:pt x="282" y="574"/>
                    </a:lnTo>
                    <a:lnTo>
                      <a:pt x="282" y="574"/>
                    </a:lnTo>
                    <a:lnTo>
                      <a:pt x="292" y="574"/>
                    </a:lnTo>
                    <a:lnTo>
                      <a:pt x="304" y="578"/>
                    </a:lnTo>
                    <a:lnTo>
                      <a:pt x="312" y="582"/>
                    </a:lnTo>
                    <a:lnTo>
                      <a:pt x="314" y="586"/>
                    </a:lnTo>
                    <a:lnTo>
                      <a:pt x="314" y="590"/>
                    </a:lnTo>
                    <a:lnTo>
                      <a:pt x="314" y="590"/>
                    </a:lnTo>
                    <a:lnTo>
                      <a:pt x="318" y="588"/>
                    </a:lnTo>
                    <a:lnTo>
                      <a:pt x="322" y="586"/>
                    </a:lnTo>
                    <a:lnTo>
                      <a:pt x="326" y="578"/>
                    </a:lnTo>
                    <a:lnTo>
                      <a:pt x="326" y="570"/>
                    </a:lnTo>
                    <a:lnTo>
                      <a:pt x="326" y="566"/>
                    </a:lnTo>
                    <a:lnTo>
                      <a:pt x="326" y="566"/>
                    </a:lnTo>
                    <a:lnTo>
                      <a:pt x="332" y="560"/>
                    </a:lnTo>
                    <a:lnTo>
                      <a:pt x="336" y="554"/>
                    </a:lnTo>
                    <a:lnTo>
                      <a:pt x="338" y="548"/>
                    </a:lnTo>
                    <a:lnTo>
                      <a:pt x="340" y="538"/>
                    </a:lnTo>
                    <a:lnTo>
                      <a:pt x="340" y="538"/>
                    </a:lnTo>
                    <a:lnTo>
                      <a:pt x="340" y="528"/>
                    </a:lnTo>
                    <a:lnTo>
                      <a:pt x="338" y="522"/>
                    </a:lnTo>
                    <a:lnTo>
                      <a:pt x="336" y="522"/>
                    </a:lnTo>
                    <a:lnTo>
                      <a:pt x="332" y="522"/>
                    </a:lnTo>
                    <a:lnTo>
                      <a:pt x="328" y="528"/>
                    </a:lnTo>
                    <a:lnTo>
                      <a:pt x="328" y="528"/>
                    </a:lnTo>
                    <a:lnTo>
                      <a:pt x="324" y="540"/>
                    </a:lnTo>
                    <a:lnTo>
                      <a:pt x="320" y="548"/>
                    </a:lnTo>
                    <a:lnTo>
                      <a:pt x="314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28"/>
                    </a:lnTo>
                    <a:lnTo>
                      <a:pt x="260" y="500"/>
                    </a:lnTo>
                    <a:lnTo>
                      <a:pt x="262" y="472"/>
                    </a:lnTo>
                    <a:lnTo>
                      <a:pt x="266" y="446"/>
                    </a:lnTo>
                    <a:lnTo>
                      <a:pt x="276" y="406"/>
                    </a:lnTo>
                    <a:lnTo>
                      <a:pt x="278" y="390"/>
                    </a:lnTo>
                    <a:lnTo>
                      <a:pt x="278" y="390"/>
                    </a:lnTo>
                    <a:lnTo>
                      <a:pt x="302" y="396"/>
                    </a:lnTo>
                    <a:lnTo>
                      <a:pt x="326" y="400"/>
                    </a:lnTo>
                    <a:lnTo>
                      <a:pt x="352" y="400"/>
                    </a:lnTo>
                    <a:lnTo>
                      <a:pt x="378" y="394"/>
                    </a:lnTo>
                    <a:lnTo>
                      <a:pt x="390" y="392"/>
                    </a:lnTo>
                    <a:lnTo>
                      <a:pt x="402" y="386"/>
                    </a:lnTo>
                    <a:lnTo>
                      <a:pt x="412" y="382"/>
                    </a:lnTo>
                    <a:lnTo>
                      <a:pt x="424" y="374"/>
                    </a:lnTo>
                    <a:lnTo>
                      <a:pt x="432" y="366"/>
                    </a:lnTo>
                    <a:lnTo>
                      <a:pt x="440" y="358"/>
                    </a:lnTo>
                    <a:lnTo>
                      <a:pt x="446" y="346"/>
                    </a:lnTo>
                    <a:lnTo>
                      <a:pt x="452" y="336"/>
                    </a:lnTo>
                    <a:lnTo>
                      <a:pt x="452" y="336"/>
                    </a:lnTo>
                    <a:lnTo>
                      <a:pt x="458" y="316"/>
                    </a:lnTo>
                    <a:lnTo>
                      <a:pt x="468" y="298"/>
                    </a:lnTo>
                    <a:lnTo>
                      <a:pt x="486" y="274"/>
                    </a:lnTo>
                    <a:lnTo>
                      <a:pt x="486" y="274"/>
                    </a:lnTo>
                    <a:lnTo>
                      <a:pt x="472" y="272"/>
                    </a:lnTo>
                    <a:lnTo>
                      <a:pt x="462" y="272"/>
                    </a:lnTo>
                    <a:lnTo>
                      <a:pt x="452" y="276"/>
                    </a:lnTo>
                    <a:lnTo>
                      <a:pt x="446" y="280"/>
                    </a:lnTo>
                    <a:lnTo>
                      <a:pt x="440" y="288"/>
                    </a:lnTo>
                    <a:lnTo>
                      <a:pt x="438" y="294"/>
                    </a:lnTo>
                    <a:lnTo>
                      <a:pt x="436" y="300"/>
                    </a:lnTo>
                    <a:lnTo>
                      <a:pt x="436" y="300"/>
                    </a:lnTo>
                    <a:close/>
                    <a:moveTo>
                      <a:pt x="208" y="316"/>
                    </a:moveTo>
                    <a:lnTo>
                      <a:pt x="278" y="316"/>
                    </a:lnTo>
                    <a:lnTo>
                      <a:pt x="262" y="280"/>
                    </a:lnTo>
                    <a:lnTo>
                      <a:pt x="222" y="280"/>
                    </a:lnTo>
                    <a:lnTo>
                      <a:pt x="208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78"/>
              <p:cNvSpPr>
                <a:spLocks/>
              </p:cNvSpPr>
              <p:nvPr/>
            </p:nvSpPr>
            <p:spPr bwMode="auto">
              <a:xfrm>
                <a:off x="5518" y="2038"/>
                <a:ext cx="358" cy="224"/>
              </a:xfrm>
              <a:custGeom>
                <a:avLst/>
                <a:gdLst>
                  <a:gd name="T0" fmla="*/ 330 w 358"/>
                  <a:gd name="T1" fmla="*/ 114 h 224"/>
                  <a:gd name="T2" fmla="*/ 300 w 358"/>
                  <a:gd name="T3" fmla="*/ 126 h 224"/>
                  <a:gd name="T4" fmla="*/ 284 w 358"/>
                  <a:gd name="T5" fmla="*/ 144 h 224"/>
                  <a:gd name="T6" fmla="*/ 282 w 358"/>
                  <a:gd name="T7" fmla="*/ 172 h 224"/>
                  <a:gd name="T8" fmla="*/ 264 w 358"/>
                  <a:gd name="T9" fmla="*/ 196 h 224"/>
                  <a:gd name="T10" fmla="*/ 238 w 358"/>
                  <a:gd name="T11" fmla="*/ 202 h 224"/>
                  <a:gd name="T12" fmla="*/ 220 w 358"/>
                  <a:gd name="T13" fmla="*/ 192 h 224"/>
                  <a:gd name="T14" fmla="*/ 202 w 358"/>
                  <a:gd name="T15" fmla="*/ 154 h 224"/>
                  <a:gd name="T16" fmla="*/ 190 w 358"/>
                  <a:gd name="T17" fmla="*/ 64 h 224"/>
                  <a:gd name="T18" fmla="*/ 170 w 358"/>
                  <a:gd name="T19" fmla="*/ 0 h 224"/>
                  <a:gd name="T20" fmla="*/ 170 w 358"/>
                  <a:gd name="T21" fmla="*/ 64 h 224"/>
                  <a:gd name="T22" fmla="*/ 158 w 358"/>
                  <a:gd name="T23" fmla="*/ 154 h 224"/>
                  <a:gd name="T24" fmla="*/ 140 w 358"/>
                  <a:gd name="T25" fmla="*/ 192 h 224"/>
                  <a:gd name="T26" fmla="*/ 120 w 358"/>
                  <a:gd name="T27" fmla="*/ 202 h 224"/>
                  <a:gd name="T28" fmla="*/ 94 w 358"/>
                  <a:gd name="T29" fmla="*/ 196 h 224"/>
                  <a:gd name="T30" fmla="*/ 76 w 358"/>
                  <a:gd name="T31" fmla="*/ 172 h 224"/>
                  <a:gd name="T32" fmla="*/ 76 w 358"/>
                  <a:gd name="T33" fmla="*/ 144 h 224"/>
                  <a:gd name="T34" fmla="*/ 60 w 358"/>
                  <a:gd name="T35" fmla="*/ 126 h 224"/>
                  <a:gd name="T36" fmla="*/ 28 w 358"/>
                  <a:gd name="T37" fmla="*/ 114 h 224"/>
                  <a:gd name="T38" fmla="*/ 6 w 358"/>
                  <a:gd name="T39" fmla="*/ 118 h 224"/>
                  <a:gd name="T40" fmla="*/ 2 w 358"/>
                  <a:gd name="T41" fmla="*/ 130 h 224"/>
                  <a:gd name="T42" fmla="*/ 18 w 358"/>
                  <a:gd name="T43" fmla="*/ 136 h 224"/>
                  <a:gd name="T44" fmla="*/ 38 w 358"/>
                  <a:gd name="T45" fmla="*/ 152 h 224"/>
                  <a:gd name="T46" fmla="*/ 46 w 358"/>
                  <a:gd name="T47" fmla="*/ 166 h 224"/>
                  <a:gd name="T48" fmla="*/ 30 w 358"/>
                  <a:gd name="T49" fmla="*/ 178 h 224"/>
                  <a:gd name="T50" fmla="*/ 32 w 358"/>
                  <a:gd name="T51" fmla="*/ 180 h 224"/>
                  <a:gd name="T52" fmla="*/ 62 w 358"/>
                  <a:gd name="T53" fmla="*/ 198 h 224"/>
                  <a:gd name="T54" fmla="*/ 70 w 358"/>
                  <a:gd name="T55" fmla="*/ 208 h 224"/>
                  <a:gd name="T56" fmla="*/ 100 w 358"/>
                  <a:gd name="T57" fmla="*/ 222 h 224"/>
                  <a:gd name="T58" fmla="*/ 144 w 358"/>
                  <a:gd name="T59" fmla="*/ 218 h 224"/>
                  <a:gd name="T60" fmla="*/ 168 w 358"/>
                  <a:gd name="T61" fmla="*/ 198 h 224"/>
                  <a:gd name="T62" fmla="*/ 180 w 358"/>
                  <a:gd name="T63" fmla="*/ 176 h 224"/>
                  <a:gd name="T64" fmla="*/ 198 w 358"/>
                  <a:gd name="T65" fmla="*/ 206 h 224"/>
                  <a:gd name="T66" fmla="*/ 224 w 358"/>
                  <a:gd name="T67" fmla="*/ 220 h 224"/>
                  <a:gd name="T68" fmla="*/ 274 w 358"/>
                  <a:gd name="T69" fmla="*/ 218 h 224"/>
                  <a:gd name="T70" fmla="*/ 290 w 358"/>
                  <a:gd name="T71" fmla="*/ 208 h 224"/>
                  <a:gd name="T72" fmla="*/ 308 w 358"/>
                  <a:gd name="T73" fmla="*/ 188 h 224"/>
                  <a:gd name="T74" fmla="*/ 326 w 358"/>
                  <a:gd name="T75" fmla="*/ 180 h 224"/>
                  <a:gd name="T76" fmla="*/ 324 w 358"/>
                  <a:gd name="T77" fmla="*/ 174 h 224"/>
                  <a:gd name="T78" fmla="*/ 312 w 358"/>
                  <a:gd name="T79" fmla="*/ 166 h 224"/>
                  <a:gd name="T80" fmla="*/ 330 w 358"/>
                  <a:gd name="T81" fmla="*/ 142 h 224"/>
                  <a:gd name="T82" fmla="*/ 340 w 358"/>
                  <a:gd name="T83" fmla="*/ 136 h 224"/>
                  <a:gd name="T84" fmla="*/ 358 w 358"/>
                  <a:gd name="T85" fmla="*/ 126 h 224"/>
                  <a:gd name="T86" fmla="*/ 342 w 358"/>
                  <a:gd name="T87" fmla="*/ 11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" h="224">
                    <a:moveTo>
                      <a:pt x="342" y="114"/>
                    </a:moveTo>
                    <a:lnTo>
                      <a:pt x="342" y="114"/>
                    </a:lnTo>
                    <a:lnTo>
                      <a:pt x="330" y="114"/>
                    </a:lnTo>
                    <a:lnTo>
                      <a:pt x="318" y="116"/>
                    </a:lnTo>
                    <a:lnTo>
                      <a:pt x="308" y="120"/>
                    </a:lnTo>
                    <a:lnTo>
                      <a:pt x="300" y="126"/>
                    </a:lnTo>
                    <a:lnTo>
                      <a:pt x="288" y="138"/>
                    </a:lnTo>
                    <a:lnTo>
                      <a:pt x="284" y="144"/>
                    </a:lnTo>
                    <a:lnTo>
                      <a:pt x="284" y="144"/>
                    </a:lnTo>
                    <a:lnTo>
                      <a:pt x="284" y="152"/>
                    </a:lnTo>
                    <a:lnTo>
                      <a:pt x="284" y="162"/>
                    </a:lnTo>
                    <a:lnTo>
                      <a:pt x="282" y="172"/>
                    </a:lnTo>
                    <a:lnTo>
                      <a:pt x="278" y="184"/>
                    </a:lnTo>
                    <a:lnTo>
                      <a:pt x="270" y="192"/>
                    </a:lnTo>
                    <a:lnTo>
                      <a:pt x="264" y="196"/>
                    </a:lnTo>
                    <a:lnTo>
                      <a:pt x="256" y="198"/>
                    </a:lnTo>
                    <a:lnTo>
                      <a:pt x="248" y="20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28" y="198"/>
                    </a:lnTo>
                    <a:lnTo>
                      <a:pt x="220" y="192"/>
                    </a:lnTo>
                    <a:lnTo>
                      <a:pt x="212" y="182"/>
                    </a:lnTo>
                    <a:lnTo>
                      <a:pt x="206" y="170"/>
                    </a:lnTo>
                    <a:lnTo>
                      <a:pt x="202" y="154"/>
                    </a:lnTo>
                    <a:lnTo>
                      <a:pt x="198" y="138"/>
                    </a:lnTo>
                    <a:lnTo>
                      <a:pt x="192" y="100"/>
                    </a:lnTo>
                    <a:lnTo>
                      <a:pt x="190" y="64"/>
                    </a:lnTo>
                    <a:lnTo>
                      <a:pt x="188" y="32"/>
                    </a:lnTo>
                    <a:lnTo>
                      <a:pt x="188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32"/>
                    </a:lnTo>
                    <a:lnTo>
                      <a:pt x="170" y="64"/>
                    </a:lnTo>
                    <a:lnTo>
                      <a:pt x="166" y="100"/>
                    </a:lnTo>
                    <a:lnTo>
                      <a:pt x="162" y="138"/>
                    </a:lnTo>
                    <a:lnTo>
                      <a:pt x="158" y="154"/>
                    </a:lnTo>
                    <a:lnTo>
                      <a:pt x="152" y="170"/>
                    </a:lnTo>
                    <a:lnTo>
                      <a:pt x="146" y="182"/>
                    </a:lnTo>
                    <a:lnTo>
                      <a:pt x="140" y="192"/>
                    </a:lnTo>
                    <a:lnTo>
                      <a:pt x="130" y="198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10" y="200"/>
                    </a:lnTo>
                    <a:lnTo>
                      <a:pt x="102" y="198"/>
                    </a:lnTo>
                    <a:lnTo>
                      <a:pt x="94" y="196"/>
                    </a:lnTo>
                    <a:lnTo>
                      <a:pt x="90" y="192"/>
                    </a:lnTo>
                    <a:lnTo>
                      <a:pt x="80" y="184"/>
                    </a:lnTo>
                    <a:lnTo>
                      <a:pt x="76" y="172"/>
                    </a:lnTo>
                    <a:lnTo>
                      <a:pt x="74" y="162"/>
                    </a:lnTo>
                    <a:lnTo>
                      <a:pt x="74" y="152"/>
                    </a:lnTo>
                    <a:lnTo>
                      <a:pt x="76" y="144"/>
                    </a:lnTo>
                    <a:lnTo>
                      <a:pt x="76" y="144"/>
                    </a:lnTo>
                    <a:lnTo>
                      <a:pt x="72" y="138"/>
                    </a:lnTo>
                    <a:lnTo>
                      <a:pt x="60" y="126"/>
                    </a:lnTo>
                    <a:lnTo>
                      <a:pt x="50" y="120"/>
                    </a:lnTo>
                    <a:lnTo>
                      <a:pt x="40" y="116"/>
                    </a:lnTo>
                    <a:lnTo>
                      <a:pt x="28" y="114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6" y="118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12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2" y="138"/>
                    </a:lnTo>
                    <a:lnTo>
                      <a:pt x="30" y="142"/>
                    </a:lnTo>
                    <a:lnTo>
                      <a:pt x="38" y="152"/>
                    </a:lnTo>
                    <a:lnTo>
                      <a:pt x="42" y="158"/>
                    </a:lnTo>
                    <a:lnTo>
                      <a:pt x="46" y="166"/>
                    </a:lnTo>
                    <a:lnTo>
                      <a:pt x="46" y="166"/>
                    </a:lnTo>
                    <a:lnTo>
                      <a:pt x="40" y="168"/>
                    </a:lnTo>
                    <a:lnTo>
                      <a:pt x="34" y="174"/>
                    </a:lnTo>
                    <a:lnTo>
                      <a:pt x="30" y="178"/>
                    </a:lnTo>
                    <a:lnTo>
                      <a:pt x="30" y="180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40" y="182"/>
                    </a:lnTo>
                    <a:lnTo>
                      <a:pt x="50" y="188"/>
                    </a:lnTo>
                    <a:lnTo>
                      <a:pt x="62" y="198"/>
                    </a:lnTo>
                    <a:lnTo>
                      <a:pt x="66" y="202"/>
                    </a:lnTo>
                    <a:lnTo>
                      <a:pt x="70" y="208"/>
                    </a:lnTo>
                    <a:lnTo>
                      <a:pt x="70" y="208"/>
                    </a:lnTo>
                    <a:lnTo>
                      <a:pt x="74" y="212"/>
                    </a:lnTo>
                    <a:lnTo>
                      <a:pt x="86" y="218"/>
                    </a:lnTo>
                    <a:lnTo>
                      <a:pt x="100" y="222"/>
                    </a:lnTo>
                    <a:lnTo>
                      <a:pt x="118" y="224"/>
                    </a:lnTo>
                    <a:lnTo>
                      <a:pt x="136" y="220"/>
                    </a:lnTo>
                    <a:lnTo>
                      <a:pt x="144" y="218"/>
                    </a:lnTo>
                    <a:lnTo>
                      <a:pt x="152" y="212"/>
                    </a:lnTo>
                    <a:lnTo>
                      <a:pt x="160" y="206"/>
                    </a:lnTo>
                    <a:lnTo>
                      <a:pt x="168" y="198"/>
                    </a:lnTo>
                    <a:lnTo>
                      <a:pt x="174" y="188"/>
                    </a:lnTo>
                    <a:lnTo>
                      <a:pt x="180" y="176"/>
                    </a:lnTo>
                    <a:lnTo>
                      <a:pt x="180" y="176"/>
                    </a:lnTo>
                    <a:lnTo>
                      <a:pt x="184" y="188"/>
                    </a:lnTo>
                    <a:lnTo>
                      <a:pt x="190" y="198"/>
                    </a:lnTo>
                    <a:lnTo>
                      <a:pt x="198" y="206"/>
                    </a:lnTo>
                    <a:lnTo>
                      <a:pt x="206" y="212"/>
                    </a:lnTo>
                    <a:lnTo>
                      <a:pt x="214" y="218"/>
                    </a:lnTo>
                    <a:lnTo>
                      <a:pt x="224" y="220"/>
                    </a:lnTo>
                    <a:lnTo>
                      <a:pt x="242" y="224"/>
                    </a:lnTo>
                    <a:lnTo>
                      <a:pt x="258" y="222"/>
                    </a:lnTo>
                    <a:lnTo>
                      <a:pt x="274" y="218"/>
                    </a:lnTo>
                    <a:lnTo>
                      <a:pt x="284" y="212"/>
                    </a:lnTo>
                    <a:lnTo>
                      <a:pt x="290" y="208"/>
                    </a:lnTo>
                    <a:lnTo>
                      <a:pt x="290" y="208"/>
                    </a:lnTo>
                    <a:lnTo>
                      <a:pt x="292" y="202"/>
                    </a:lnTo>
                    <a:lnTo>
                      <a:pt x="296" y="198"/>
                    </a:lnTo>
                    <a:lnTo>
                      <a:pt x="308" y="188"/>
                    </a:lnTo>
                    <a:lnTo>
                      <a:pt x="318" y="182"/>
                    </a:lnTo>
                    <a:lnTo>
                      <a:pt x="326" y="180"/>
                    </a:lnTo>
                    <a:lnTo>
                      <a:pt x="326" y="180"/>
                    </a:lnTo>
                    <a:lnTo>
                      <a:pt x="328" y="180"/>
                    </a:lnTo>
                    <a:lnTo>
                      <a:pt x="328" y="178"/>
                    </a:lnTo>
                    <a:lnTo>
                      <a:pt x="324" y="174"/>
                    </a:lnTo>
                    <a:lnTo>
                      <a:pt x="318" y="168"/>
                    </a:lnTo>
                    <a:lnTo>
                      <a:pt x="312" y="166"/>
                    </a:lnTo>
                    <a:lnTo>
                      <a:pt x="312" y="166"/>
                    </a:lnTo>
                    <a:lnTo>
                      <a:pt x="316" y="158"/>
                    </a:lnTo>
                    <a:lnTo>
                      <a:pt x="320" y="152"/>
                    </a:lnTo>
                    <a:lnTo>
                      <a:pt x="330" y="142"/>
                    </a:lnTo>
                    <a:lnTo>
                      <a:pt x="338" y="138"/>
                    </a:lnTo>
                    <a:lnTo>
                      <a:pt x="340" y="136"/>
                    </a:lnTo>
                    <a:lnTo>
                      <a:pt x="340" y="136"/>
                    </a:lnTo>
                    <a:lnTo>
                      <a:pt x="346" y="134"/>
                    </a:lnTo>
                    <a:lnTo>
                      <a:pt x="356" y="130"/>
                    </a:lnTo>
                    <a:lnTo>
                      <a:pt x="358" y="126"/>
                    </a:lnTo>
                    <a:lnTo>
                      <a:pt x="358" y="122"/>
                    </a:lnTo>
                    <a:lnTo>
                      <a:pt x="354" y="118"/>
                    </a:lnTo>
                    <a:lnTo>
                      <a:pt x="342" y="114"/>
                    </a:lnTo>
                    <a:lnTo>
                      <a:pt x="34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Rectangle 79"/>
              <p:cNvSpPr>
                <a:spLocks noChangeArrowheads="1"/>
              </p:cNvSpPr>
              <p:nvPr/>
            </p:nvSpPr>
            <p:spPr bwMode="auto">
              <a:xfrm>
                <a:off x="5626" y="1370"/>
                <a:ext cx="142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auto">
              <a:xfrm>
                <a:off x="5146" y="1708"/>
                <a:ext cx="52" cy="212"/>
              </a:xfrm>
              <a:custGeom>
                <a:avLst/>
                <a:gdLst>
                  <a:gd name="T0" fmla="*/ 26 w 52"/>
                  <a:gd name="T1" fmla="*/ 0 h 212"/>
                  <a:gd name="T2" fmla="*/ 26 w 52"/>
                  <a:gd name="T3" fmla="*/ 0 h 212"/>
                  <a:gd name="T4" fmla="*/ 36 w 52"/>
                  <a:gd name="T5" fmla="*/ 20 h 212"/>
                  <a:gd name="T6" fmla="*/ 46 w 52"/>
                  <a:gd name="T7" fmla="*/ 38 h 212"/>
                  <a:gd name="T8" fmla="*/ 50 w 52"/>
                  <a:gd name="T9" fmla="*/ 48 h 212"/>
                  <a:gd name="T10" fmla="*/ 52 w 52"/>
                  <a:gd name="T11" fmla="*/ 58 h 212"/>
                  <a:gd name="T12" fmla="*/ 50 w 52"/>
                  <a:gd name="T13" fmla="*/ 66 h 212"/>
                  <a:gd name="T14" fmla="*/ 46 w 52"/>
                  <a:gd name="T15" fmla="*/ 74 h 212"/>
                  <a:gd name="T16" fmla="*/ 46 w 52"/>
                  <a:gd name="T17" fmla="*/ 74 h 212"/>
                  <a:gd name="T18" fmla="*/ 36 w 52"/>
                  <a:gd name="T19" fmla="*/ 82 h 212"/>
                  <a:gd name="T20" fmla="*/ 34 w 52"/>
                  <a:gd name="T21" fmla="*/ 86 h 212"/>
                  <a:gd name="T22" fmla="*/ 32 w 52"/>
                  <a:gd name="T23" fmla="*/ 92 h 212"/>
                  <a:gd name="T24" fmla="*/ 32 w 52"/>
                  <a:gd name="T25" fmla="*/ 92 h 212"/>
                  <a:gd name="T26" fmla="*/ 32 w 52"/>
                  <a:gd name="T27" fmla="*/ 94 h 212"/>
                  <a:gd name="T28" fmla="*/ 42 w 52"/>
                  <a:gd name="T29" fmla="*/ 94 h 212"/>
                  <a:gd name="T30" fmla="*/ 42 w 52"/>
                  <a:gd name="T31" fmla="*/ 212 h 212"/>
                  <a:gd name="T32" fmla="*/ 10 w 52"/>
                  <a:gd name="T33" fmla="*/ 212 h 212"/>
                  <a:gd name="T34" fmla="*/ 10 w 52"/>
                  <a:gd name="T35" fmla="*/ 94 h 212"/>
                  <a:gd name="T36" fmla="*/ 18 w 52"/>
                  <a:gd name="T37" fmla="*/ 94 h 212"/>
                  <a:gd name="T38" fmla="*/ 18 w 52"/>
                  <a:gd name="T39" fmla="*/ 94 h 212"/>
                  <a:gd name="T40" fmla="*/ 18 w 52"/>
                  <a:gd name="T41" fmla="*/ 92 h 212"/>
                  <a:gd name="T42" fmla="*/ 18 w 52"/>
                  <a:gd name="T43" fmla="*/ 92 h 212"/>
                  <a:gd name="T44" fmla="*/ 16 w 52"/>
                  <a:gd name="T45" fmla="*/ 86 h 212"/>
                  <a:gd name="T46" fmla="*/ 14 w 52"/>
                  <a:gd name="T47" fmla="*/ 82 h 212"/>
                  <a:gd name="T48" fmla="*/ 6 w 52"/>
                  <a:gd name="T49" fmla="*/ 74 h 212"/>
                  <a:gd name="T50" fmla="*/ 6 w 52"/>
                  <a:gd name="T51" fmla="*/ 74 h 212"/>
                  <a:gd name="T52" fmla="*/ 0 w 52"/>
                  <a:gd name="T53" fmla="*/ 66 h 212"/>
                  <a:gd name="T54" fmla="*/ 0 w 52"/>
                  <a:gd name="T55" fmla="*/ 58 h 212"/>
                  <a:gd name="T56" fmla="*/ 0 w 52"/>
                  <a:gd name="T57" fmla="*/ 48 h 212"/>
                  <a:gd name="T58" fmla="*/ 4 w 52"/>
                  <a:gd name="T59" fmla="*/ 38 h 212"/>
                  <a:gd name="T60" fmla="*/ 16 w 52"/>
                  <a:gd name="T61" fmla="*/ 20 h 212"/>
                  <a:gd name="T62" fmla="*/ 26 w 52"/>
                  <a:gd name="T63" fmla="*/ 0 h 212"/>
                  <a:gd name="T64" fmla="*/ 26 w 52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212">
                    <a:moveTo>
                      <a:pt x="26" y="0"/>
                    </a:moveTo>
                    <a:lnTo>
                      <a:pt x="26" y="0"/>
                    </a:lnTo>
                    <a:lnTo>
                      <a:pt x="36" y="20"/>
                    </a:lnTo>
                    <a:lnTo>
                      <a:pt x="46" y="38"/>
                    </a:lnTo>
                    <a:lnTo>
                      <a:pt x="50" y="48"/>
                    </a:lnTo>
                    <a:lnTo>
                      <a:pt x="52" y="58"/>
                    </a:lnTo>
                    <a:lnTo>
                      <a:pt x="50" y="66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36" y="82"/>
                    </a:lnTo>
                    <a:lnTo>
                      <a:pt x="34" y="86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4"/>
                    </a:lnTo>
                    <a:lnTo>
                      <a:pt x="42" y="94"/>
                    </a:lnTo>
                    <a:lnTo>
                      <a:pt x="42" y="212"/>
                    </a:lnTo>
                    <a:lnTo>
                      <a:pt x="10" y="212"/>
                    </a:lnTo>
                    <a:lnTo>
                      <a:pt x="10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4" y="38"/>
                    </a:lnTo>
                    <a:lnTo>
                      <a:pt x="16" y="2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81"/>
              <p:cNvSpPr>
                <a:spLocks/>
              </p:cNvSpPr>
              <p:nvPr/>
            </p:nvSpPr>
            <p:spPr bwMode="auto">
              <a:xfrm>
                <a:off x="5636" y="1624"/>
                <a:ext cx="22" cy="34"/>
              </a:xfrm>
              <a:custGeom>
                <a:avLst/>
                <a:gdLst>
                  <a:gd name="T0" fmla="*/ 20 w 22"/>
                  <a:gd name="T1" fmla="*/ 10 h 34"/>
                  <a:gd name="T2" fmla="*/ 12 w 22"/>
                  <a:gd name="T3" fmla="*/ 0 h 34"/>
                  <a:gd name="T4" fmla="*/ 2 w 22"/>
                  <a:gd name="T5" fmla="*/ 10 h 34"/>
                  <a:gd name="T6" fmla="*/ 0 w 22"/>
                  <a:gd name="T7" fmla="*/ 22 h 34"/>
                  <a:gd name="T8" fmla="*/ 4 w 22"/>
                  <a:gd name="T9" fmla="*/ 28 h 34"/>
                  <a:gd name="T10" fmla="*/ 12 w 22"/>
                  <a:gd name="T11" fmla="*/ 34 h 34"/>
                  <a:gd name="T12" fmla="*/ 18 w 22"/>
                  <a:gd name="T13" fmla="*/ 28 h 34"/>
                  <a:gd name="T14" fmla="*/ 22 w 22"/>
                  <a:gd name="T15" fmla="*/ 22 h 34"/>
                  <a:gd name="T16" fmla="*/ 20 w 22"/>
                  <a:gd name="T1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20" y="10"/>
                    </a:moveTo>
                    <a:lnTo>
                      <a:pt x="12" y="0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2" y="34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82"/>
              <p:cNvSpPr>
                <a:spLocks noEditPoints="1"/>
              </p:cNvSpPr>
              <p:nvPr/>
            </p:nvSpPr>
            <p:spPr bwMode="auto">
              <a:xfrm>
                <a:off x="5644" y="1592"/>
                <a:ext cx="8" cy="24"/>
              </a:xfrm>
              <a:custGeom>
                <a:avLst/>
                <a:gdLst>
                  <a:gd name="T0" fmla="*/ 4 w 8"/>
                  <a:gd name="T1" fmla="*/ 0 h 24"/>
                  <a:gd name="T2" fmla="*/ 4 w 8"/>
                  <a:gd name="T3" fmla="*/ 0 h 24"/>
                  <a:gd name="T4" fmla="*/ 0 w 8"/>
                  <a:gd name="T5" fmla="*/ 0 h 24"/>
                  <a:gd name="T6" fmla="*/ 0 w 8"/>
                  <a:gd name="T7" fmla="*/ 4 h 24"/>
                  <a:gd name="T8" fmla="*/ 0 w 8"/>
                  <a:gd name="T9" fmla="*/ 4 h 24"/>
                  <a:gd name="T10" fmla="*/ 0 w 8"/>
                  <a:gd name="T11" fmla="*/ 6 h 24"/>
                  <a:gd name="T12" fmla="*/ 4 w 8"/>
                  <a:gd name="T13" fmla="*/ 8 h 24"/>
                  <a:gd name="T14" fmla="*/ 4 w 8"/>
                  <a:gd name="T15" fmla="*/ 8 h 24"/>
                  <a:gd name="T16" fmla="*/ 6 w 8"/>
                  <a:gd name="T17" fmla="*/ 6 h 24"/>
                  <a:gd name="T18" fmla="*/ 8 w 8"/>
                  <a:gd name="T19" fmla="*/ 4 h 24"/>
                  <a:gd name="T20" fmla="*/ 8 w 8"/>
                  <a:gd name="T21" fmla="*/ 4 h 24"/>
                  <a:gd name="T22" fmla="*/ 6 w 8"/>
                  <a:gd name="T23" fmla="*/ 0 h 24"/>
                  <a:gd name="T24" fmla="*/ 4 w 8"/>
                  <a:gd name="T25" fmla="*/ 0 h 24"/>
                  <a:gd name="T26" fmla="*/ 4 w 8"/>
                  <a:gd name="T27" fmla="*/ 0 h 24"/>
                  <a:gd name="T28" fmla="*/ 4 w 8"/>
                  <a:gd name="T29" fmla="*/ 16 h 24"/>
                  <a:gd name="T30" fmla="*/ 4 w 8"/>
                  <a:gd name="T31" fmla="*/ 16 h 24"/>
                  <a:gd name="T32" fmla="*/ 0 w 8"/>
                  <a:gd name="T33" fmla="*/ 18 h 24"/>
                  <a:gd name="T34" fmla="*/ 0 w 8"/>
                  <a:gd name="T35" fmla="*/ 20 h 24"/>
                  <a:gd name="T36" fmla="*/ 0 w 8"/>
                  <a:gd name="T37" fmla="*/ 20 h 24"/>
                  <a:gd name="T38" fmla="*/ 0 w 8"/>
                  <a:gd name="T39" fmla="*/ 24 h 24"/>
                  <a:gd name="T40" fmla="*/ 4 w 8"/>
                  <a:gd name="T41" fmla="*/ 24 h 24"/>
                  <a:gd name="T42" fmla="*/ 4 w 8"/>
                  <a:gd name="T43" fmla="*/ 24 h 24"/>
                  <a:gd name="T44" fmla="*/ 6 w 8"/>
                  <a:gd name="T45" fmla="*/ 24 h 24"/>
                  <a:gd name="T46" fmla="*/ 8 w 8"/>
                  <a:gd name="T47" fmla="*/ 20 h 24"/>
                  <a:gd name="T48" fmla="*/ 8 w 8"/>
                  <a:gd name="T49" fmla="*/ 20 h 24"/>
                  <a:gd name="T50" fmla="*/ 6 w 8"/>
                  <a:gd name="T51" fmla="*/ 18 h 24"/>
                  <a:gd name="T52" fmla="*/ 4 w 8"/>
                  <a:gd name="T53" fmla="*/ 16 h 24"/>
                  <a:gd name="T54" fmla="*/ 4 w 8"/>
                  <a:gd name="T5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6"/>
                    </a:moveTo>
                    <a:lnTo>
                      <a:pt x="4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83"/>
              <p:cNvSpPr>
                <a:spLocks/>
              </p:cNvSpPr>
              <p:nvPr/>
            </p:nvSpPr>
            <p:spPr bwMode="auto">
              <a:xfrm>
                <a:off x="5442" y="1730"/>
                <a:ext cx="22" cy="32"/>
              </a:xfrm>
              <a:custGeom>
                <a:avLst/>
                <a:gdLst>
                  <a:gd name="T0" fmla="*/ 20 w 22"/>
                  <a:gd name="T1" fmla="*/ 8 h 32"/>
                  <a:gd name="T2" fmla="*/ 12 w 22"/>
                  <a:gd name="T3" fmla="*/ 0 h 32"/>
                  <a:gd name="T4" fmla="*/ 2 w 22"/>
                  <a:gd name="T5" fmla="*/ 8 h 32"/>
                  <a:gd name="T6" fmla="*/ 0 w 22"/>
                  <a:gd name="T7" fmla="*/ 20 h 32"/>
                  <a:gd name="T8" fmla="*/ 4 w 22"/>
                  <a:gd name="T9" fmla="*/ 28 h 32"/>
                  <a:gd name="T10" fmla="*/ 12 w 22"/>
                  <a:gd name="T11" fmla="*/ 32 h 32"/>
                  <a:gd name="T12" fmla="*/ 18 w 22"/>
                  <a:gd name="T13" fmla="*/ 28 h 32"/>
                  <a:gd name="T14" fmla="*/ 22 w 22"/>
                  <a:gd name="T15" fmla="*/ 20 h 32"/>
                  <a:gd name="T16" fmla="*/ 20 w 22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lnTo>
                      <a:pt x="12" y="0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2" y="32"/>
                    </a:lnTo>
                    <a:lnTo>
                      <a:pt x="18" y="28"/>
                    </a:lnTo>
                    <a:lnTo>
                      <a:pt x="22" y="2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84"/>
              <p:cNvSpPr>
                <a:spLocks noEditPoints="1"/>
              </p:cNvSpPr>
              <p:nvPr/>
            </p:nvSpPr>
            <p:spPr bwMode="auto">
              <a:xfrm>
                <a:off x="5450" y="1696"/>
                <a:ext cx="8" cy="26"/>
              </a:xfrm>
              <a:custGeom>
                <a:avLst/>
                <a:gdLst>
                  <a:gd name="T0" fmla="*/ 4 w 8"/>
                  <a:gd name="T1" fmla="*/ 0 h 26"/>
                  <a:gd name="T2" fmla="*/ 4 w 8"/>
                  <a:gd name="T3" fmla="*/ 0 h 26"/>
                  <a:gd name="T4" fmla="*/ 0 w 8"/>
                  <a:gd name="T5" fmla="*/ 2 h 26"/>
                  <a:gd name="T6" fmla="*/ 0 w 8"/>
                  <a:gd name="T7" fmla="*/ 4 h 26"/>
                  <a:gd name="T8" fmla="*/ 0 w 8"/>
                  <a:gd name="T9" fmla="*/ 4 h 26"/>
                  <a:gd name="T10" fmla="*/ 0 w 8"/>
                  <a:gd name="T11" fmla="*/ 8 h 26"/>
                  <a:gd name="T12" fmla="*/ 4 w 8"/>
                  <a:gd name="T13" fmla="*/ 8 h 26"/>
                  <a:gd name="T14" fmla="*/ 4 w 8"/>
                  <a:gd name="T15" fmla="*/ 8 h 26"/>
                  <a:gd name="T16" fmla="*/ 6 w 8"/>
                  <a:gd name="T17" fmla="*/ 8 h 26"/>
                  <a:gd name="T18" fmla="*/ 8 w 8"/>
                  <a:gd name="T19" fmla="*/ 4 h 26"/>
                  <a:gd name="T20" fmla="*/ 8 w 8"/>
                  <a:gd name="T21" fmla="*/ 4 h 26"/>
                  <a:gd name="T22" fmla="*/ 6 w 8"/>
                  <a:gd name="T23" fmla="*/ 2 h 26"/>
                  <a:gd name="T24" fmla="*/ 4 w 8"/>
                  <a:gd name="T25" fmla="*/ 0 h 26"/>
                  <a:gd name="T26" fmla="*/ 4 w 8"/>
                  <a:gd name="T27" fmla="*/ 0 h 26"/>
                  <a:gd name="T28" fmla="*/ 4 w 8"/>
                  <a:gd name="T29" fmla="*/ 18 h 26"/>
                  <a:gd name="T30" fmla="*/ 4 w 8"/>
                  <a:gd name="T31" fmla="*/ 18 h 26"/>
                  <a:gd name="T32" fmla="*/ 0 w 8"/>
                  <a:gd name="T33" fmla="*/ 18 h 26"/>
                  <a:gd name="T34" fmla="*/ 0 w 8"/>
                  <a:gd name="T35" fmla="*/ 22 h 26"/>
                  <a:gd name="T36" fmla="*/ 0 w 8"/>
                  <a:gd name="T37" fmla="*/ 22 h 26"/>
                  <a:gd name="T38" fmla="*/ 0 w 8"/>
                  <a:gd name="T39" fmla="*/ 24 h 26"/>
                  <a:gd name="T40" fmla="*/ 4 w 8"/>
                  <a:gd name="T41" fmla="*/ 26 h 26"/>
                  <a:gd name="T42" fmla="*/ 4 w 8"/>
                  <a:gd name="T43" fmla="*/ 26 h 26"/>
                  <a:gd name="T44" fmla="*/ 6 w 8"/>
                  <a:gd name="T45" fmla="*/ 24 h 26"/>
                  <a:gd name="T46" fmla="*/ 8 w 8"/>
                  <a:gd name="T47" fmla="*/ 22 h 26"/>
                  <a:gd name="T48" fmla="*/ 8 w 8"/>
                  <a:gd name="T49" fmla="*/ 22 h 26"/>
                  <a:gd name="T50" fmla="*/ 6 w 8"/>
                  <a:gd name="T51" fmla="*/ 18 h 26"/>
                  <a:gd name="T52" fmla="*/ 4 w 8"/>
                  <a:gd name="T53" fmla="*/ 18 h 26"/>
                  <a:gd name="T54" fmla="*/ 4 w 8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8"/>
                    </a:moveTo>
                    <a:lnTo>
                      <a:pt x="4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85"/>
              <p:cNvSpPr>
                <a:spLocks/>
              </p:cNvSpPr>
              <p:nvPr/>
            </p:nvSpPr>
            <p:spPr bwMode="auto">
              <a:xfrm>
                <a:off x="5264" y="1976"/>
                <a:ext cx="22" cy="32"/>
              </a:xfrm>
              <a:custGeom>
                <a:avLst/>
                <a:gdLst>
                  <a:gd name="T0" fmla="*/ 20 w 22"/>
                  <a:gd name="T1" fmla="*/ 10 h 32"/>
                  <a:gd name="T2" fmla="*/ 10 w 22"/>
                  <a:gd name="T3" fmla="*/ 0 h 32"/>
                  <a:gd name="T4" fmla="*/ 2 w 22"/>
                  <a:gd name="T5" fmla="*/ 10 h 32"/>
                  <a:gd name="T6" fmla="*/ 0 w 22"/>
                  <a:gd name="T7" fmla="*/ 22 h 32"/>
                  <a:gd name="T8" fmla="*/ 4 w 22"/>
                  <a:gd name="T9" fmla="*/ 28 h 32"/>
                  <a:gd name="T10" fmla="*/ 10 w 22"/>
                  <a:gd name="T11" fmla="*/ 32 h 32"/>
                  <a:gd name="T12" fmla="*/ 18 w 22"/>
                  <a:gd name="T13" fmla="*/ 28 h 32"/>
                  <a:gd name="T14" fmla="*/ 22 w 22"/>
                  <a:gd name="T15" fmla="*/ 22 h 32"/>
                  <a:gd name="T16" fmla="*/ 20 w 22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10"/>
                    </a:moveTo>
                    <a:lnTo>
                      <a:pt x="10" y="0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86"/>
              <p:cNvSpPr>
                <a:spLocks noEditPoints="1"/>
              </p:cNvSpPr>
              <p:nvPr/>
            </p:nvSpPr>
            <p:spPr bwMode="auto">
              <a:xfrm>
                <a:off x="5270" y="1942"/>
                <a:ext cx="8" cy="26"/>
              </a:xfrm>
              <a:custGeom>
                <a:avLst/>
                <a:gdLst>
                  <a:gd name="T0" fmla="*/ 4 w 8"/>
                  <a:gd name="T1" fmla="*/ 0 h 26"/>
                  <a:gd name="T2" fmla="*/ 4 w 8"/>
                  <a:gd name="T3" fmla="*/ 0 h 26"/>
                  <a:gd name="T4" fmla="*/ 2 w 8"/>
                  <a:gd name="T5" fmla="*/ 2 h 26"/>
                  <a:gd name="T6" fmla="*/ 0 w 8"/>
                  <a:gd name="T7" fmla="*/ 4 h 26"/>
                  <a:gd name="T8" fmla="*/ 0 w 8"/>
                  <a:gd name="T9" fmla="*/ 4 h 26"/>
                  <a:gd name="T10" fmla="*/ 2 w 8"/>
                  <a:gd name="T11" fmla="*/ 8 h 26"/>
                  <a:gd name="T12" fmla="*/ 4 w 8"/>
                  <a:gd name="T13" fmla="*/ 10 h 26"/>
                  <a:gd name="T14" fmla="*/ 4 w 8"/>
                  <a:gd name="T15" fmla="*/ 10 h 26"/>
                  <a:gd name="T16" fmla="*/ 8 w 8"/>
                  <a:gd name="T17" fmla="*/ 8 h 26"/>
                  <a:gd name="T18" fmla="*/ 8 w 8"/>
                  <a:gd name="T19" fmla="*/ 4 h 26"/>
                  <a:gd name="T20" fmla="*/ 8 w 8"/>
                  <a:gd name="T21" fmla="*/ 4 h 26"/>
                  <a:gd name="T22" fmla="*/ 8 w 8"/>
                  <a:gd name="T23" fmla="*/ 2 h 26"/>
                  <a:gd name="T24" fmla="*/ 4 w 8"/>
                  <a:gd name="T25" fmla="*/ 0 h 26"/>
                  <a:gd name="T26" fmla="*/ 4 w 8"/>
                  <a:gd name="T27" fmla="*/ 0 h 26"/>
                  <a:gd name="T28" fmla="*/ 4 w 8"/>
                  <a:gd name="T29" fmla="*/ 18 h 26"/>
                  <a:gd name="T30" fmla="*/ 4 w 8"/>
                  <a:gd name="T31" fmla="*/ 18 h 26"/>
                  <a:gd name="T32" fmla="*/ 2 w 8"/>
                  <a:gd name="T33" fmla="*/ 18 h 26"/>
                  <a:gd name="T34" fmla="*/ 0 w 8"/>
                  <a:gd name="T35" fmla="*/ 22 h 26"/>
                  <a:gd name="T36" fmla="*/ 0 w 8"/>
                  <a:gd name="T37" fmla="*/ 22 h 26"/>
                  <a:gd name="T38" fmla="*/ 2 w 8"/>
                  <a:gd name="T39" fmla="*/ 24 h 26"/>
                  <a:gd name="T40" fmla="*/ 4 w 8"/>
                  <a:gd name="T41" fmla="*/ 26 h 26"/>
                  <a:gd name="T42" fmla="*/ 4 w 8"/>
                  <a:gd name="T43" fmla="*/ 26 h 26"/>
                  <a:gd name="T44" fmla="*/ 8 w 8"/>
                  <a:gd name="T45" fmla="*/ 24 h 26"/>
                  <a:gd name="T46" fmla="*/ 8 w 8"/>
                  <a:gd name="T47" fmla="*/ 22 h 26"/>
                  <a:gd name="T48" fmla="*/ 8 w 8"/>
                  <a:gd name="T49" fmla="*/ 22 h 26"/>
                  <a:gd name="T50" fmla="*/ 8 w 8"/>
                  <a:gd name="T51" fmla="*/ 18 h 26"/>
                  <a:gd name="T52" fmla="*/ 4 w 8"/>
                  <a:gd name="T53" fmla="*/ 18 h 26"/>
                  <a:gd name="T54" fmla="*/ 4 w 8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8"/>
                    </a:moveTo>
                    <a:lnTo>
                      <a:pt x="4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87"/>
              <p:cNvSpPr>
                <a:spLocks/>
              </p:cNvSpPr>
              <p:nvPr/>
            </p:nvSpPr>
            <p:spPr bwMode="auto">
              <a:xfrm>
                <a:off x="5618" y="2040"/>
                <a:ext cx="22" cy="32"/>
              </a:xfrm>
              <a:custGeom>
                <a:avLst/>
                <a:gdLst>
                  <a:gd name="T0" fmla="*/ 20 w 22"/>
                  <a:gd name="T1" fmla="*/ 8 h 32"/>
                  <a:gd name="T2" fmla="*/ 10 w 22"/>
                  <a:gd name="T3" fmla="*/ 0 h 32"/>
                  <a:gd name="T4" fmla="*/ 2 w 22"/>
                  <a:gd name="T5" fmla="*/ 8 h 32"/>
                  <a:gd name="T6" fmla="*/ 0 w 22"/>
                  <a:gd name="T7" fmla="*/ 20 h 32"/>
                  <a:gd name="T8" fmla="*/ 4 w 22"/>
                  <a:gd name="T9" fmla="*/ 28 h 32"/>
                  <a:gd name="T10" fmla="*/ 10 w 22"/>
                  <a:gd name="T11" fmla="*/ 32 h 32"/>
                  <a:gd name="T12" fmla="*/ 18 w 22"/>
                  <a:gd name="T13" fmla="*/ 28 h 32"/>
                  <a:gd name="T14" fmla="*/ 22 w 22"/>
                  <a:gd name="T15" fmla="*/ 20 h 32"/>
                  <a:gd name="T16" fmla="*/ 20 w 22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lnTo>
                      <a:pt x="10" y="0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8" y="28"/>
                    </a:lnTo>
                    <a:lnTo>
                      <a:pt x="22" y="2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88"/>
              <p:cNvSpPr>
                <a:spLocks noEditPoints="1"/>
              </p:cNvSpPr>
              <p:nvPr/>
            </p:nvSpPr>
            <p:spPr bwMode="auto">
              <a:xfrm>
                <a:off x="5624" y="2006"/>
                <a:ext cx="8" cy="26"/>
              </a:xfrm>
              <a:custGeom>
                <a:avLst/>
                <a:gdLst>
                  <a:gd name="T0" fmla="*/ 4 w 8"/>
                  <a:gd name="T1" fmla="*/ 0 h 26"/>
                  <a:gd name="T2" fmla="*/ 4 w 8"/>
                  <a:gd name="T3" fmla="*/ 0 h 26"/>
                  <a:gd name="T4" fmla="*/ 2 w 8"/>
                  <a:gd name="T5" fmla="*/ 2 h 26"/>
                  <a:gd name="T6" fmla="*/ 0 w 8"/>
                  <a:gd name="T7" fmla="*/ 4 h 26"/>
                  <a:gd name="T8" fmla="*/ 0 w 8"/>
                  <a:gd name="T9" fmla="*/ 4 h 26"/>
                  <a:gd name="T10" fmla="*/ 2 w 8"/>
                  <a:gd name="T11" fmla="*/ 8 h 26"/>
                  <a:gd name="T12" fmla="*/ 4 w 8"/>
                  <a:gd name="T13" fmla="*/ 8 h 26"/>
                  <a:gd name="T14" fmla="*/ 4 w 8"/>
                  <a:gd name="T15" fmla="*/ 8 h 26"/>
                  <a:gd name="T16" fmla="*/ 8 w 8"/>
                  <a:gd name="T17" fmla="*/ 8 h 26"/>
                  <a:gd name="T18" fmla="*/ 8 w 8"/>
                  <a:gd name="T19" fmla="*/ 4 h 26"/>
                  <a:gd name="T20" fmla="*/ 8 w 8"/>
                  <a:gd name="T21" fmla="*/ 4 h 26"/>
                  <a:gd name="T22" fmla="*/ 8 w 8"/>
                  <a:gd name="T23" fmla="*/ 2 h 26"/>
                  <a:gd name="T24" fmla="*/ 4 w 8"/>
                  <a:gd name="T25" fmla="*/ 0 h 26"/>
                  <a:gd name="T26" fmla="*/ 4 w 8"/>
                  <a:gd name="T27" fmla="*/ 0 h 26"/>
                  <a:gd name="T28" fmla="*/ 4 w 8"/>
                  <a:gd name="T29" fmla="*/ 18 h 26"/>
                  <a:gd name="T30" fmla="*/ 4 w 8"/>
                  <a:gd name="T31" fmla="*/ 18 h 26"/>
                  <a:gd name="T32" fmla="*/ 2 w 8"/>
                  <a:gd name="T33" fmla="*/ 18 h 26"/>
                  <a:gd name="T34" fmla="*/ 0 w 8"/>
                  <a:gd name="T35" fmla="*/ 22 h 26"/>
                  <a:gd name="T36" fmla="*/ 0 w 8"/>
                  <a:gd name="T37" fmla="*/ 22 h 26"/>
                  <a:gd name="T38" fmla="*/ 2 w 8"/>
                  <a:gd name="T39" fmla="*/ 24 h 26"/>
                  <a:gd name="T40" fmla="*/ 4 w 8"/>
                  <a:gd name="T41" fmla="*/ 26 h 26"/>
                  <a:gd name="T42" fmla="*/ 4 w 8"/>
                  <a:gd name="T43" fmla="*/ 26 h 26"/>
                  <a:gd name="T44" fmla="*/ 8 w 8"/>
                  <a:gd name="T45" fmla="*/ 24 h 26"/>
                  <a:gd name="T46" fmla="*/ 8 w 8"/>
                  <a:gd name="T47" fmla="*/ 22 h 26"/>
                  <a:gd name="T48" fmla="*/ 8 w 8"/>
                  <a:gd name="T49" fmla="*/ 22 h 26"/>
                  <a:gd name="T50" fmla="*/ 8 w 8"/>
                  <a:gd name="T51" fmla="*/ 18 h 26"/>
                  <a:gd name="T52" fmla="*/ 4 w 8"/>
                  <a:gd name="T53" fmla="*/ 18 h 26"/>
                  <a:gd name="T54" fmla="*/ 4 w 8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8"/>
                    </a:moveTo>
                    <a:lnTo>
                      <a:pt x="4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89"/>
              <p:cNvSpPr>
                <a:spLocks/>
              </p:cNvSpPr>
              <p:nvPr/>
            </p:nvSpPr>
            <p:spPr bwMode="auto">
              <a:xfrm>
                <a:off x="5122" y="2150"/>
                <a:ext cx="22" cy="32"/>
              </a:xfrm>
              <a:custGeom>
                <a:avLst/>
                <a:gdLst>
                  <a:gd name="T0" fmla="*/ 20 w 22"/>
                  <a:gd name="T1" fmla="*/ 10 h 32"/>
                  <a:gd name="T2" fmla="*/ 10 w 22"/>
                  <a:gd name="T3" fmla="*/ 0 h 32"/>
                  <a:gd name="T4" fmla="*/ 2 w 22"/>
                  <a:gd name="T5" fmla="*/ 10 h 32"/>
                  <a:gd name="T6" fmla="*/ 0 w 22"/>
                  <a:gd name="T7" fmla="*/ 22 h 32"/>
                  <a:gd name="T8" fmla="*/ 4 w 22"/>
                  <a:gd name="T9" fmla="*/ 28 h 32"/>
                  <a:gd name="T10" fmla="*/ 10 w 22"/>
                  <a:gd name="T11" fmla="*/ 32 h 32"/>
                  <a:gd name="T12" fmla="*/ 18 w 22"/>
                  <a:gd name="T13" fmla="*/ 28 h 32"/>
                  <a:gd name="T14" fmla="*/ 22 w 22"/>
                  <a:gd name="T15" fmla="*/ 22 h 32"/>
                  <a:gd name="T16" fmla="*/ 20 w 22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10"/>
                    </a:moveTo>
                    <a:lnTo>
                      <a:pt x="10" y="0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90"/>
              <p:cNvSpPr>
                <a:spLocks noEditPoints="1"/>
              </p:cNvSpPr>
              <p:nvPr/>
            </p:nvSpPr>
            <p:spPr bwMode="auto">
              <a:xfrm>
                <a:off x="5128" y="2118"/>
                <a:ext cx="8" cy="24"/>
              </a:xfrm>
              <a:custGeom>
                <a:avLst/>
                <a:gdLst>
                  <a:gd name="T0" fmla="*/ 4 w 8"/>
                  <a:gd name="T1" fmla="*/ 0 h 24"/>
                  <a:gd name="T2" fmla="*/ 4 w 8"/>
                  <a:gd name="T3" fmla="*/ 0 h 24"/>
                  <a:gd name="T4" fmla="*/ 2 w 8"/>
                  <a:gd name="T5" fmla="*/ 0 h 24"/>
                  <a:gd name="T6" fmla="*/ 0 w 8"/>
                  <a:gd name="T7" fmla="*/ 4 h 24"/>
                  <a:gd name="T8" fmla="*/ 0 w 8"/>
                  <a:gd name="T9" fmla="*/ 4 h 24"/>
                  <a:gd name="T10" fmla="*/ 2 w 8"/>
                  <a:gd name="T11" fmla="*/ 6 h 24"/>
                  <a:gd name="T12" fmla="*/ 4 w 8"/>
                  <a:gd name="T13" fmla="*/ 8 h 24"/>
                  <a:gd name="T14" fmla="*/ 4 w 8"/>
                  <a:gd name="T15" fmla="*/ 8 h 24"/>
                  <a:gd name="T16" fmla="*/ 8 w 8"/>
                  <a:gd name="T17" fmla="*/ 6 h 24"/>
                  <a:gd name="T18" fmla="*/ 8 w 8"/>
                  <a:gd name="T19" fmla="*/ 4 h 24"/>
                  <a:gd name="T20" fmla="*/ 8 w 8"/>
                  <a:gd name="T21" fmla="*/ 4 h 24"/>
                  <a:gd name="T22" fmla="*/ 8 w 8"/>
                  <a:gd name="T23" fmla="*/ 0 h 24"/>
                  <a:gd name="T24" fmla="*/ 4 w 8"/>
                  <a:gd name="T25" fmla="*/ 0 h 24"/>
                  <a:gd name="T26" fmla="*/ 4 w 8"/>
                  <a:gd name="T27" fmla="*/ 0 h 24"/>
                  <a:gd name="T28" fmla="*/ 4 w 8"/>
                  <a:gd name="T29" fmla="*/ 16 h 24"/>
                  <a:gd name="T30" fmla="*/ 4 w 8"/>
                  <a:gd name="T31" fmla="*/ 16 h 24"/>
                  <a:gd name="T32" fmla="*/ 2 w 8"/>
                  <a:gd name="T33" fmla="*/ 18 h 24"/>
                  <a:gd name="T34" fmla="*/ 0 w 8"/>
                  <a:gd name="T35" fmla="*/ 20 h 24"/>
                  <a:gd name="T36" fmla="*/ 0 w 8"/>
                  <a:gd name="T37" fmla="*/ 20 h 24"/>
                  <a:gd name="T38" fmla="*/ 2 w 8"/>
                  <a:gd name="T39" fmla="*/ 24 h 24"/>
                  <a:gd name="T40" fmla="*/ 4 w 8"/>
                  <a:gd name="T41" fmla="*/ 24 h 24"/>
                  <a:gd name="T42" fmla="*/ 4 w 8"/>
                  <a:gd name="T43" fmla="*/ 24 h 24"/>
                  <a:gd name="T44" fmla="*/ 8 w 8"/>
                  <a:gd name="T45" fmla="*/ 24 h 24"/>
                  <a:gd name="T46" fmla="*/ 8 w 8"/>
                  <a:gd name="T47" fmla="*/ 20 h 24"/>
                  <a:gd name="T48" fmla="*/ 8 w 8"/>
                  <a:gd name="T49" fmla="*/ 20 h 24"/>
                  <a:gd name="T50" fmla="*/ 8 w 8"/>
                  <a:gd name="T51" fmla="*/ 18 h 24"/>
                  <a:gd name="T52" fmla="*/ 4 w 8"/>
                  <a:gd name="T53" fmla="*/ 16 h 24"/>
                  <a:gd name="T54" fmla="*/ 4 w 8"/>
                  <a:gd name="T5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6"/>
                    </a:moveTo>
                    <a:lnTo>
                      <a:pt x="4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91"/>
              <p:cNvSpPr>
                <a:spLocks/>
              </p:cNvSpPr>
              <p:nvPr/>
            </p:nvSpPr>
            <p:spPr bwMode="auto">
              <a:xfrm>
                <a:off x="5140" y="1924"/>
                <a:ext cx="64" cy="62"/>
              </a:xfrm>
              <a:custGeom>
                <a:avLst/>
                <a:gdLst>
                  <a:gd name="T0" fmla="*/ 64 w 64"/>
                  <a:gd name="T1" fmla="*/ 0 h 62"/>
                  <a:gd name="T2" fmla="*/ 0 w 64"/>
                  <a:gd name="T3" fmla="*/ 0 h 62"/>
                  <a:gd name="T4" fmla="*/ 0 w 64"/>
                  <a:gd name="T5" fmla="*/ 0 h 62"/>
                  <a:gd name="T6" fmla="*/ 4 w 64"/>
                  <a:gd name="T7" fmla="*/ 8 h 62"/>
                  <a:gd name="T8" fmla="*/ 10 w 64"/>
                  <a:gd name="T9" fmla="*/ 16 h 62"/>
                  <a:gd name="T10" fmla="*/ 18 w 64"/>
                  <a:gd name="T11" fmla="*/ 20 h 62"/>
                  <a:gd name="T12" fmla="*/ 26 w 64"/>
                  <a:gd name="T13" fmla="*/ 24 h 62"/>
                  <a:gd name="T14" fmla="*/ 26 w 64"/>
                  <a:gd name="T15" fmla="*/ 62 h 62"/>
                  <a:gd name="T16" fmla="*/ 38 w 64"/>
                  <a:gd name="T17" fmla="*/ 62 h 62"/>
                  <a:gd name="T18" fmla="*/ 38 w 64"/>
                  <a:gd name="T19" fmla="*/ 24 h 62"/>
                  <a:gd name="T20" fmla="*/ 38 w 64"/>
                  <a:gd name="T21" fmla="*/ 24 h 62"/>
                  <a:gd name="T22" fmla="*/ 46 w 64"/>
                  <a:gd name="T23" fmla="*/ 20 h 62"/>
                  <a:gd name="T24" fmla="*/ 54 w 64"/>
                  <a:gd name="T25" fmla="*/ 16 h 62"/>
                  <a:gd name="T26" fmla="*/ 60 w 64"/>
                  <a:gd name="T27" fmla="*/ 8 h 62"/>
                  <a:gd name="T28" fmla="*/ 64 w 64"/>
                  <a:gd name="T29" fmla="*/ 0 h 62"/>
                  <a:gd name="T30" fmla="*/ 64 w 64"/>
                  <a:gd name="T3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2">
                    <a:moveTo>
                      <a:pt x="6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6"/>
                    </a:lnTo>
                    <a:lnTo>
                      <a:pt x="18" y="20"/>
                    </a:lnTo>
                    <a:lnTo>
                      <a:pt x="26" y="24"/>
                    </a:lnTo>
                    <a:lnTo>
                      <a:pt x="26" y="62"/>
                    </a:lnTo>
                    <a:lnTo>
                      <a:pt x="38" y="6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6" y="20"/>
                    </a:lnTo>
                    <a:lnTo>
                      <a:pt x="54" y="16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92"/>
              <p:cNvSpPr>
                <a:spLocks/>
              </p:cNvSpPr>
              <p:nvPr/>
            </p:nvSpPr>
            <p:spPr bwMode="auto">
              <a:xfrm>
                <a:off x="5302" y="1644"/>
                <a:ext cx="50" cy="212"/>
              </a:xfrm>
              <a:custGeom>
                <a:avLst/>
                <a:gdLst>
                  <a:gd name="T0" fmla="*/ 24 w 50"/>
                  <a:gd name="T1" fmla="*/ 0 h 212"/>
                  <a:gd name="T2" fmla="*/ 24 w 50"/>
                  <a:gd name="T3" fmla="*/ 0 h 212"/>
                  <a:gd name="T4" fmla="*/ 36 w 50"/>
                  <a:gd name="T5" fmla="*/ 18 h 212"/>
                  <a:gd name="T6" fmla="*/ 46 w 50"/>
                  <a:gd name="T7" fmla="*/ 38 h 212"/>
                  <a:gd name="T8" fmla="*/ 50 w 50"/>
                  <a:gd name="T9" fmla="*/ 48 h 212"/>
                  <a:gd name="T10" fmla="*/ 50 w 50"/>
                  <a:gd name="T11" fmla="*/ 56 h 212"/>
                  <a:gd name="T12" fmla="*/ 50 w 50"/>
                  <a:gd name="T13" fmla="*/ 66 h 212"/>
                  <a:gd name="T14" fmla="*/ 44 w 50"/>
                  <a:gd name="T15" fmla="*/ 74 h 212"/>
                  <a:gd name="T16" fmla="*/ 44 w 50"/>
                  <a:gd name="T17" fmla="*/ 74 h 212"/>
                  <a:gd name="T18" fmla="*/ 36 w 50"/>
                  <a:gd name="T19" fmla="*/ 80 h 212"/>
                  <a:gd name="T20" fmla="*/ 34 w 50"/>
                  <a:gd name="T21" fmla="*/ 84 h 212"/>
                  <a:gd name="T22" fmla="*/ 32 w 50"/>
                  <a:gd name="T23" fmla="*/ 90 h 212"/>
                  <a:gd name="T24" fmla="*/ 32 w 50"/>
                  <a:gd name="T25" fmla="*/ 90 h 212"/>
                  <a:gd name="T26" fmla="*/ 32 w 50"/>
                  <a:gd name="T27" fmla="*/ 92 h 212"/>
                  <a:gd name="T28" fmla="*/ 40 w 50"/>
                  <a:gd name="T29" fmla="*/ 92 h 212"/>
                  <a:gd name="T30" fmla="*/ 40 w 50"/>
                  <a:gd name="T31" fmla="*/ 212 h 212"/>
                  <a:gd name="T32" fmla="*/ 10 w 50"/>
                  <a:gd name="T33" fmla="*/ 212 h 212"/>
                  <a:gd name="T34" fmla="*/ 10 w 50"/>
                  <a:gd name="T35" fmla="*/ 92 h 212"/>
                  <a:gd name="T36" fmla="*/ 18 w 50"/>
                  <a:gd name="T37" fmla="*/ 92 h 212"/>
                  <a:gd name="T38" fmla="*/ 18 w 50"/>
                  <a:gd name="T39" fmla="*/ 92 h 212"/>
                  <a:gd name="T40" fmla="*/ 18 w 50"/>
                  <a:gd name="T41" fmla="*/ 90 h 212"/>
                  <a:gd name="T42" fmla="*/ 18 w 50"/>
                  <a:gd name="T43" fmla="*/ 90 h 212"/>
                  <a:gd name="T44" fmla="*/ 16 w 50"/>
                  <a:gd name="T45" fmla="*/ 84 h 212"/>
                  <a:gd name="T46" fmla="*/ 14 w 50"/>
                  <a:gd name="T47" fmla="*/ 80 h 212"/>
                  <a:gd name="T48" fmla="*/ 6 w 50"/>
                  <a:gd name="T49" fmla="*/ 74 h 212"/>
                  <a:gd name="T50" fmla="*/ 6 w 50"/>
                  <a:gd name="T51" fmla="*/ 74 h 212"/>
                  <a:gd name="T52" fmla="*/ 0 w 50"/>
                  <a:gd name="T53" fmla="*/ 66 h 212"/>
                  <a:gd name="T54" fmla="*/ 0 w 50"/>
                  <a:gd name="T55" fmla="*/ 56 h 212"/>
                  <a:gd name="T56" fmla="*/ 0 w 50"/>
                  <a:gd name="T57" fmla="*/ 48 h 212"/>
                  <a:gd name="T58" fmla="*/ 4 w 50"/>
                  <a:gd name="T59" fmla="*/ 38 h 212"/>
                  <a:gd name="T60" fmla="*/ 14 w 50"/>
                  <a:gd name="T61" fmla="*/ 18 h 212"/>
                  <a:gd name="T62" fmla="*/ 24 w 50"/>
                  <a:gd name="T63" fmla="*/ 0 h 212"/>
                  <a:gd name="T64" fmla="*/ 24 w 50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212">
                    <a:moveTo>
                      <a:pt x="24" y="0"/>
                    </a:moveTo>
                    <a:lnTo>
                      <a:pt x="24" y="0"/>
                    </a:lnTo>
                    <a:lnTo>
                      <a:pt x="36" y="18"/>
                    </a:lnTo>
                    <a:lnTo>
                      <a:pt x="46" y="38"/>
                    </a:lnTo>
                    <a:lnTo>
                      <a:pt x="50" y="48"/>
                    </a:lnTo>
                    <a:lnTo>
                      <a:pt x="50" y="56"/>
                    </a:lnTo>
                    <a:lnTo>
                      <a:pt x="50" y="66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36" y="80"/>
                    </a:lnTo>
                    <a:lnTo>
                      <a:pt x="34" y="84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40" y="92"/>
                    </a:lnTo>
                    <a:lnTo>
                      <a:pt x="40" y="212"/>
                    </a:lnTo>
                    <a:lnTo>
                      <a:pt x="10" y="212"/>
                    </a:lnTo>
                    <a:lnTo>
                      <a:pt x="10" y="92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84"/>
                    </a:lnTo>
                    <a:lnTo>
                      <a:pt x="14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4" y="38"/>
                    </a:lnTo>
                    <a:lnTo>
                      <a:pt x="14" y="18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93"/>
              <p:cNvSpPr>
                <a:spLocks/>
              </p:cNvSpPr>
              <p:nvPr/>
            </p:nvSpPr>
            <p:spPr bwMode="auto">
              <a:xfrm>
                <a:off x="5296" y="1860"/>
                <a:ext cx="64" cy="60"/>
              </a:xfrm>
              <a:custGeom>
                <a:avLst/>
                <a:gdLst>
                  <a:gd name="T0" fmla="*/ 64 w 64"/>
                  <a:gd name="T1" fmla="*/ 0 h 60"/>
                  <a:gd name="T2" fmla="*/ 0 w 64"/>
                  <a:gd name="T3" fmla="*/ 0 h 60"/>
                  <a:gd name="T4" fmla="*/ 0 w 64"/>
                  <a:gd name="T5" fmla="*/ 0 h 60"/>
                  <a:gd name="T6" fmla="*/ 4 w 64"/>
                  <a:gd name="T7" fmla="*/ 8 h 60"/>
                  <a:gd name="T8" fmla="*/ 10 w 64"/>
                  <a:gd name="T9" fmla="*/ 14 h 60"/>
                  <a:gd name="T10" fmla="*/ 18 w 64"/>
                  <a:gd name="T11" fmla="*/ 20 h 60"/>
                  <a:gd name="T12" fmla="*/ 26 w 64"/>
                  <a:gd name="T13" fmla="*/ 22 h 60"/>
                  <a:gd name="T14" fmla="*/ 26 w 64"/>
                  <a:gd name="T15" fmla="*/ 60 h 60"/>
                  <a:gd name="T16" fmla="*/ 38 w 64"/>
                  <a:gd name="T17" fmla="*/ 60 h 60"/>
                  <a:gd name="T18" fmla="*/ 38 w 64"/>
                  <a:gd name="T19" fmla="*/ 22 h 60"/>
                  <a:gd name="T20" fmla="*/ 38 w 64"/>
                  <a:gd name="T21" fmla="*/ 22 h 60"/>
                  <a:gd name="T22" fmla="*/ 46 w 64"/>
                  <a:gd name="T23" fmla="*/ 20 h 60"/>
                  <a:gd name="T24" fmla="*/ 54 w 64"/>
                  <a:gd name="T25" fmla="*/ 14 h 60"/>
                  <a:gd name="T26" fmla="*/ 60 w 64"/>
                  <a:gd name="T27" fmla="*/ 8 h 60"/>
                  <a:gd name="T28" fmla="*/ 64 w 64"/>
                  <a:gd name="T29" fmla="*/ 0 h 60"/>
                  <a:gd name="T30" fmla="*/ 64 w 64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0">
                    <a:moveTo>
                      <a:pt x="6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4"/>
                    </a:lnTo>
                    <a:lnTo>
                      <a:pt x="18" y="20"/>
                    </a:lnTo>
                    <a:lnTo>
                      <a:pt x="26" y="22"/>
                    </a:lnTo>
                    <a:lnTo>
                      <a:pt x="26" y="60"/>
                    </a:lnTo>
                    <a:lnTo>
                      <a:pt x="38" y="60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6" y="20"/>
                    </a:lnTo>
                    <a:lnTo>
                      <a:pt x="54" y="14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94"/>
              <p:cNvSpPr>
                <a:spLocks/>
              </p:cNvSpPr>
              <p:nvPr/>
            </p:nvSpPr>
            <p:spPr bwMode="auto">
              <a:xfrm>
                <a:off x="5104" y="1868"/>
                <a:ext cx="560" cy="292"/>
              </a:xfrm>
              <a:custGeom>
                <a:avLst/>
                <a:gdLst>
                  <a:gd name="T0" fmla="*/ 54 w 560"/>
                  <a:gd name="T1" fmla="*/ 100 h 292"/>
                  <a:gd name="T2" fmla="*/ 36 w 560"/>
                  <a:gd name="T3" fmla="*/ 96 h 292"/>
                  <a:gd name="T4" fmla="*/ 10 w 560"/>
                  <a:gd name="T5" fmla="*/ 108 h 292"/>
                  <a:gd name="T6" fmla="*/ 0 w 560"/>
                  <a:gd name="T7" fmla="*/ 130 h 292"/>
                  <a:gd name="T8" fmla="*/ 4 w 560"/>
                  <a:gd name="T9" fmla="*/ 148 h 292"/>
                  <a:gd name="T10" fmla="*/ 20 w 560"/>
                  <a:gd name="T11" fmla="*/ 158 h 292"/>
                  <a:gd name="T12" fmla="*/ 32 w 560"/>
                  <a:gd name="T13" fmla="*/ 154 h 292"/>
                  <a:gd name="T14" fmla="*/ 34 w 560"/>
                  <a:gd name="T15" fmla="*/ 150 h 292"/>
                  <a:gd name="T16" fmla="*/ 22 w 560"/>
                  <a:gd name="T17" fmla="*/ 144 h 292"/>
                  <a:gd name="T18" fmla="*/ 16 w 560"/>
                  <a:gd name="T19" fmla="*/ 132 h 292"/>
                  <a:gd name="T20" fmla="*/ 20 w 560"/>
                  <a:gd name="T21" fmla="*/ 124 h 292"/>
                  <a:gd name="T22" fmla="*/ 32 w 560"/>
                  <a:gd name="T23" fmla="*/ 122 h 292"/>
                  <a:gd name="T24" fmla="*/ 46 w 560"/>
                  <a:gd name="T25" fmla="*/ 142 h 292"/>
                  <a:gd name="T26" fmla="*/ 58 w 560"/>
                  <a:gd name="T27" fmla="*/ 176 h 292"/>
                  <a:gd name="T28" fmla="*/ 82 w 560"/>
                  <a:gd name="T29" fmla="*/ 222 h 292"/>
                  <a:gd name="T30" fmla="*/ 122 w 560"/>
                  <a:gd name="T31" fmla="*/ 264 h 292"/>
                  <a:gd name="T32" fmla="*/ 176 w 560"/>
                  <a:gd name="T33" fmla="*/ 290 h 292"/>
                  <a:gd name="T34" fmla="*/ 220 w 560"/>
                  <a:gd name="T35" fmla="*/ 290 h 292"/>
                  <a:gd name="T36" fmla="*/ 264 w 560"/>
                  <a:gd name="T37" fmla="*/ 270 h 292"/>
                  <a:gd name="T38" fmla="*/ 300 w 560"/>
                  <a:gd name="T39" fmla="*/ 234 h 292"/>
                  <a:gd name="T40" fmla="*/ 352 w 560"/>
                  <a:gd name="T41" fmla="*/ 140 h 292"/>
                  <a:gd name="T42" fmla="*/ 388 w 560"/>
                  <a:gd name="T43" fmla="*/ 62 h 292"/>
                  <a:gd name="T44" fmla="*/ 418 w 560"/>
                  <a:gd name="T45" fmla="*/ 32 h 292"/>
                  <a:gd name="T46" fmla="*/ 454 w 560"/>
                  <a:gd name="T47" fmla="*/ 18 h 292"/>
                  <a:gd name="T48" fmla="*/ 490 w 560"/>
                  <a:gd name="T49" fmla="*/ 22 h 292"/>
                  <a:gd name="T50" fmla="*/ 524 w 560"/>
                  <a:gd name="T51" fmla="*/ 40 h 292"/>
                  <a:gd name="T52" fmla="*/ 548 w 560"/>
                  <a:gd name="T53" fmla="*/ 72 h 292"/>
                  <a:gd name="T54" fmla="*/ 554 w 560"/>
                  <a:gd name="T55" fmla="*/ 56 h 292"/>
                  <a:gd name="T56" fmla="*/ 534 w 560"/>
                  <a:gd name="T57" fmla="*/ 26 h 292"/>
                  <a:gd name="T58" fmla="*/ 500 w 560"/>
                  <a:gd name="T59" fmla="*/ 6 h 292"/>
                  <a:gd name="T60" fmla="*/ 468 w 560"/>
                  <a:gd name="T61" fmla="*/ 0 h 292"/>
                  <a:gd name="T62" fmla="*/ 418 w 560"/>
                  <a:gd name="T63" fmla="*/ 12 h 292"/>
                  <a:gd name="T64" fmla="*/ 372 w 560"/>
                  <a:gd name="T65" fmla="*/ 54 h 292"/>
                  <a:gd name="T66" fmla="*/ 336 w 560"/>
                  <a:gd name="T67" fmla="*/ 124 h 292"/>
                  <a:gd name="T68" fmla="*/ 288 w 560"/>
                  <a:gd name="T69" fmla="*/ 206 h 292"/>
                  <a:gd name="T70" fmla="*/ 250 w 560"/>
                  <a:gd name="T71" fmla="*/ 246 h 292"/>
                  <a:gd name="T72" fmla="*/ 228 w 560"/>
                  <a:gd name="T73" fmla="*/ 256 h 292"/>
                  <a:gd name="T74" fmla="*/ 186 w 560"/>
                  <a:gd name="T75" fmla="*/ 258 h 292"/>
                  <a:gd name="T76" fmla="*/ 146 w 560"/>
                  <a:gd name="T77" fmla="*/ 240 h 292"/>
                  <a:gd name="T78" fmla="*/ 138 w 560"/>
                  <a:gd name="T79" fmla="*/ 232 h 292"/>
                  <a:gd name="T80" fmla="*/ 146 w 560"/>
                  <a:gd name="T81" fmla="*/ 224 h 292"/>
                  <a:gd name="T82" fmla="*/ 158 w 560"/>
                  <a:gd name="T83" fmla="*/ 200 h 292"/>
                  <a:gd name="T84" fmla="*/ 156 w 560"/>
                  <a:gd name="T85" fmla="*/ 184 h 292"/>
                  <a:gd name="T86" fmla="*/ 142 w 560"/>
                  <a:gd name="T87" fmla="*/ 166 h 292"/>
                  <a:gd name="T88" fmla="*/ 122 w 560"/>
                  <a:gd name="T89" fmla="*/ 166 h 292"/>
                  <a:gd name="T90" fmla="*/ 114 w 560"/>
                  <a:gd name="T91" fmla="*/ 172 h 292"/>
                  <a:gd name="T92" fmla="*/ 114 w 560"/>
                  <a:gd name="T93" fmla="*/ 194 h 292"/>
                  <a:gd name="T94" fmla="*/ 122 w 560"/>
                  <a:gd name="T95" fmla="*/ 194 h 292"/>
                  <a:gd name="T96" fmla="*/ 120 w 560"/>
                  <a:gd name="T97" fmla="*/ 188 h 292"/>
                  <a:gd name="T98" fmla="*/ 122 w 560"/>
                  <a:gd name="T99" fmla="*/ 180 h 292"/>
                  <a:gd name="T100" fmla="*/ 132 w 560"/>
                  <a:gd name="T101" fmla="*/ 176 h 292"/>
                  <a:gd name="T102" fmla="*/ 144 w 560"/>
                  <a:gd name="T103" fmla="*/ 182 h 292"/>
                  <a:gd name="T104" fmla="*/ 142 w 560"/>
                  <a:gd name="T105" fmla="*/ 206 h 292"/>
                  <a:gd name="T106" fmla="*/ 120 w 560"/>
                  <a:gd name="T107" fmla="*/ 218 h 292"/>
                  <a:gd name="T108" fmla="*/ 112 w 560"/>
                  <a:gd name="T109" fmla="*/ 214 h 292"/>
                  <a:gd name="T110" fmla="*/ 92 w 560"/>
                  <a:gd name="T111" fmla="*/ 186 h 292"/>
                  <a:gd name="T112" fmla="*/ 88 w 560"/>
                  <a:gd name="T113" fmla="*/ 160 h 292"/>
                  <a:gd name="T114" fmla="*/ 98 w 560"/>
                  <a:gd name="T115" fmla="*/ 112 h 292"/>
                  <a:gd name="T116" fmla="*/ 94 w 560"/>
                  <a:gd name="T117" fmla="*/ 104 h 292"/>
                  <a:gd name="T118" fmla="*/ 74 w 560"/>
                  <a:gd name="T119" fmla="*/ 110 h 292"/>
                  <a:gd name="T120" fmla="*/ 60 w 560"/>
                  <a:gd name="T121" fmla="*/ 10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0" h="292">
                    <a:moveTo>
                      <a:pt x="60" y="104"/>
                    </a:moveTo>
                    <a:lnTo>
                      <a:pt x="60" y="104"/>
                    </a:lnTo>
                    <a:lnTo>
                      <a:pt x="54" y="100"/>
                    </a:lnTo>
                    <a:lnTo>
                      <a:pt x="46" y="98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26" y="98"/>
                    </a:lnTo>
                    <a:lnTo>
                      <a:pt x="16" y="102"/>
                    </a:lnTo>
                    <a:lnTo>
                      <a:pt x="10" y="108"/>
                    </a:lnTo>
                    <a:lnTo>
                      <a:pt x="6" y="114"/>
                    </a:lnTo>
                    <a:lnTo>
                      <a:pt x="2" y="122"/>
                    </a:lnTo>
                    <a:lnTo>
                      <a:pt x="0" y="130"/>
                    </a:lnTo>
                    <a:lnTo>
                      <a:pt x="2" y="140"/>
                    </a:lnTo>
                    <a:lnTo>
                      <a:pt x="4" y="148"/>
                    </a:lnTo>
                    <a:lnTo>
                      <a:pt x="4" y="148"/>
                    </a:lnTo>
                    <a:lnTo>
                      <a:pt x="8" y="154"/>
                    </a:lnTo>
                    <a:lnTo>
                      <a:pt x="14" y="158"/>
                    </a:lnTo>
                    <a:lnTo>
                      <a:pt x="20" y="158"/>
                    </a:lnTo>
                    <a:lnTo>
                      <a:pt x="26" y="158"/>
                    </a:lnTo>
                    <a:lnTo>
                      <a:pt x="30" y="156"/>
                    </a:lnTo>
                    <a:lnTo>
                      <a:pt x="32" y="154"/>
                    </a:lnTo>
                    <a:lnTo>
                      <a:pt x="34" y="152"/>
                    </a:lnTo>
                    <a:lnTo>
                      <a:pt x="34" y="150"/>
                    </a:lnTo>
                    <a:lnTo>
                      <a:pt x="34" y="150"/>
                    </a:lnTo>
                    <a:lnTo>
                      <a:pt x="28" y="150"/>
                    </a:lnTo>
                    <a:lnTo>
                      <a:pt x="24" y="148"/>
                    </a:lnTo>
                    <a:lnTo>
                      <a:pt x="22" y="144"/>
                    </a:lnTo>
                    <a:lnTo>
                      <a:pt x="18" y="140"/>
                    </a:lnTo>
                    <a:lnTo>
                      <a:pt x="18" y="136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6" y="122"/>
                    </a:lnTo>
                    <a:lnTo>
                      <a:pt x="30" y="122"/>
                    </a:lnTo>
                    <a:lnTo>
                      <a:pt x="32" y="122"/>
                    </a:lnTo>
                    <a:lnTo>
                      <a:pt x="36" y="124"/>
                    </a:lnTo>
                    <a:lnTo>
                      <a:pt x="42" y="130"/>
                    </a:lnTo>
                    <a:lnTo>
                      <a:pt x="46" y="142"/>
                    </a:lnTo>
                    <a:lnTo>
                      <a:pt x="46" y="142"/>
                    </a:lnTo>
                    <a:lnTo>
                      <a:pt x="52" y="156"/>
                    </a:lnTo>
                    <a:lnTo>
                      <a:pt x="58" y="176"/>
                    </a:lnTo>
                    <a:lnTo>
                      <a:pt x="68" y="20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94" y="238"/>
                    </a:lnTo>
                    <a:lnTo>
                      <a:pt x="106" y="252"/>
                    </a:lnTo>
                    <a:lnTo>
                      <a:pt x="122" y="264"/>
                    </a:lnTo>
                    <a:lnTo>
                      <a:pt x="138" y="276"/>
                    </a:lnTo>
                    <a:lnTo>
                      <a:pt x="156" y="284"/>
                    </a:lnTo>
                    <a:lnTo>
                      <a:pt x="176" y="290"/>
                    </a:lnTo>
                    <a:lnTo>
                      <a:pt x="198" y="292"/>
                    </a:lnTo>
                    <a:lnTo>
                      <a:pt x="220" y="290"/>
                    </a:lnTo>
                    <a:lnTo>
                      <a:pt x="220" y="290"/>
                    </a:lnTo>
                    <a:lnTo>
                      <a:pt x="236" y="284"/>
                    </a:lnTo>
                    <a:lnTo>
                      <a:pt x="250" y="278"/>
                    </a:lnTo>
                    <a:lnTo>
                      <a:pt x="264" y="270"/>
                    </a:lnTo>
                    <a:lnTo>
                      <a:pt x="278" y="260"/>
                    </a:lnTo>
                    <a:lnTo>
                      <a:pt x="290" y="248"/>
                    </a:lnTo>
                    <a:lnTo>
                      <a:pt x="300" y="234"/>
                    </a:lnTo>
                    <a:lnTo>
                      <a:pt x="320" y="206"/>
                    </a:lnTo>
                    <a:lnTo>
                      <a:pt x="336" y="172"/>
                    </a:lnTo>
                    <a:lnTo>
                      <a:pt x="352" y="140"/>
                    </a:lnTo>
                    <a:lnTo>
                      <a:pt x="380" y="76"/>
                    </a:lnTo>
                    <a:lnTo>
                      <a:pt x="380" y="76"/>
                    </a:lnTo>
                    <a:lnTo>
                      <a:pt x="388" y="62"/>
                    </a:lnTo>
                    <a:lnTo>
                      <a:pt x="396" y="50"/>
                    </a:lnTo>
                    <a:lnTo>
                      <a:pt x="406" y="40"/>
                    </a:lnTo>
                    <a:lnTo>
                      <a:pt x="418" y="32"/>
                    </a:lnTo>
                    <a:lnTo>
                      <a:pt x="430" y="26"/>
                    </a:lnTo>
                    <a:lnTo>
                      <a:pt x="442" y="22"/>
                    </a:lnTo>
                    <a:lnTo>
                      <a:pt x="454" y="18"/>
                    </a:lnTo>
                    <a:lnTo>
                      <a:pt x="466" y="18"/>
                    </a:lnTo>
                    <a:lnTo>
                      <a:pt x="478" y="18"/>
                    </a:lnTo>
                    <a:lnTo>
                      <a:pt x="490" y="22"/>
                    </a:lnTo>
                    <a:lnTo>
                      <a:pt x="502" y="26"/>
                    </a:lnTo>
                    <a:lnTo>
                      <a:pt x="514" y="32"/>
                    </a:lnTo>
                    <a:lnTo>
                      <a:pt x="524" y="40"/>
                    </a:lnTo>
                    <a:lnTo>
                      <a:pt x="534" y="48"/>
                    </a:lnTo>
                    <a:lnTo>
                      <a:pt x="542" y="58"/>
                    </a:lnTo>
                    <a:lnTo>
                      <a:pt x="548" y="72"/>
                    </a:lnTo>
                    <a:lnTo>
                      <a:pt x="560" y="70"/>
                    </a:lnTo>
                    <a:lnTo>
                      <a:pt x="560" y="70"/>
                    </a:lnTo>
                    <a:lnTo>
                      <a:pt x="554" y="56"/>
                    </a:lnTo>
                    <a:lnTo>
                      <a:pt x="550" y="46"/>
                    </a:lnTo>
                    <a:lnTo>
                      <a:pt x="542" y="36"/>
                    </a:lnTo>
                    <a:lnTo>
                      <a:pt x="534" y="26"/>
                    </a:lnTo>
                    <a:lnTo>
                      <a:pt x="524" y="18"/>
                    </a:lnTo>
                    <a:lnTo>
                      <a:pt x="512" y="12"/>
                    </a:lnTo>
                    <a:lnTo>
                      <a:pt x="500" y="6"/>
                    </a:lnTo>
                    <a:lnTo>
                      <a:pt x="486" y="2"/>
                    </a:lnTo>
                    <a:lnTo>
                      <a:pt x="486" y="2"/>
                    </a:lnTo>
                    <a:lnTo>
                      <a:pt x="468" y="0"/>
                    </a:lnTo>
                    <a:lnTo>
                      <a:pt x="450" y="2"/>
                    </a:lnTo>
                    <a:lnTo>
                      <a:pt x="434" y="6"/>
                    </a:lnTo>
                    <a:lnTo>
                      <a:pt x="418" y="12"/>
                    </a:lnTo>
                    <a:lnTo>
                      <a:pt x="402" y="22"/>
                    </a:lnTo>
                    <a:lnTo>
                      <a:pt x="386" y="36"/>
                    </a:lnTo>
                    <a:lnTo>
                      <a:pt x="372" y="54"/>
                    </a:lnTo>
                    <a:lnTo>
                      <a:pt x="360" y="76"/>
                    </a:lnTo>
                    <a:lnTo>
                      <a:pt x="360" y="76"/>
                    </a:lnTo>
                    <a:lnTo>
                      <a:pt x="336" y="124"/>
                    </a:lnTo>
                    <a:lnTo>
                      <a:pt x="322" y="152"/>
                    </a:lnTo>
                    <a:lnTo>
                      <a:pt x="306" y="180"/>
                    </a:lnTo>
                    <a:lnTo>
                      <a:pt x="288" y="206"/>
                    </a:lnTo>
                    <a:lnTo>
                      <a:pt x="270" y="228"/>
                    </a:lnTo>
                    <a:lnTo>
                      <a:pt x="260" y="238"/>
                    </a:lnTo>
                    <a:lnTo>
                      <a:pt x="250" y="246"/>
                    </a:lnTo>
                    <a:lnTo>
                      <a:pt x="240" y="252"/>
                    </a:lnTo>
                    <a:lnTo>
                      <a:pt x="228" y="256"/>
                    </a:lnTo>
                    <a:lnTo>
                      <a:pt x="228" y="256"/>
                    </a:lnTo>
                    <a:lnTo>
                      <a:pt x="214" y="260"/>
                    </a:lnTo>
                    <a:lnTo>
                      <a:pt x="200" y="260"/>
                    </a:lnTo>
                    <a:lnTo>
                      <a:pt x="186" y="258"/>
                    </a:lnTo>
                    <a:lnTo>
                      <a:pt x="174" y="254"/>
                    </a:lnTo>
                    <a:lnTo>
                      <a:pt x="156" y="246"/>
                    </a:lnTo>
                    <a:lnTo>
                      <a:pt x="146" y="240"/>
                    </a:lnTo>
                    <a:lnTo>
                      <a:pt x="146" y="240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6" y="224"/>
                    </a:lnTo>
                    <a:lnTo>
                      <a:pt x="154" y="214"/>
                    </a:lnTo>
                    <a:lnTo>
                      <a:pt x="156" y="208"/>
                    </a:lnTo>
                    <a:lnTo>
                      <a:pt x="158" y="200"/>
                    </a:lnTo>
                    <a:lnTo>
                      <a:pt x="158" y="192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4" y="176"/>
                    </a:lnTo>
                    <a:lnTo>
                      <a:pt x="148" y="170"/>
                    </a:lnTo>
                    <a:lnTo>
                      <a:pt x="142" y="166"/>
                    </a:lnTo>
                    <a:lnTo>
                      <a:pt x="136" y="164"/>
                    </a:lnTo>
                    <a:lnTo>
                      <a:pt x="128" y="164"/>
                    </a:lnTo>
                    <a:lnTo>
                      <a:pt x="122" y="166"/>
                    </a:lnTo>
                    <a:lnTo>
                      <a:pt x="118" y="168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0" y="182"/>
                    </a:lnTo>
                    <a:lnTo>
                      <a:pt x="112" y="190"/>
                    </a:lnTo>
                    <a:lnTo>
                      <a:pt x="114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22" y="194"/>
                    </a:lnTo>
                    <a:lnTo>
                      <a:pt x="122" y="192"/>
                    </a:lnTo>
                    <a:lnTo>
                      <a:pt x="120" y="188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18" y="184"/>
                    </a:lnTo>
                    <a:lnTo>
                      <a:pt x="122" y="180"/>
                    </a:lnTo>
                    <a:lnTo>
                      <a:pt x="124" y="176"/>
                    </a:lnTo>
                    <a:lnTo>
                      <a:pt x="128" y="176"/>
                    </a:lnTo>
                    <a:lnTo>
                      <a:pt x="132" y="176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44" y="182"/>
                    </a:lnTo>
                    <a:lnTo>
                      <a:pt x="146" y="190"/>
                    </a:lnTo>
                    <a:lnTo>
                      <a:pt x="146" y="198"/>
                    </a:lnTo>
                    <a:lnTo>
                      <a:pt x="142" y="206"/>
                    </a:lnTo>
                    <a:lnTo>
                      <a:pt x="136" y="212"/>
                    </a:lnTo>
                    <a:lnTo>
                      <a:pt x="130" y="218"/>
                    </a:lnTo>
                    <a:lnTo>
                      <a:pt x="120" y="218"/>
                    </a:lnTo>
                    <a:lnTo>
                      <a:pt x="116" y="216"/>
                    </a:lnTo>
                    <a:lnTo>
                      <a:pt x="112" y="214"/>
                    </a:lnTo>
                    <a:lnTo>
                      <a:pt x="112" y="214"/>
                    </a:lnTo>
                    <a:lnTo>
                      <a:pt x="104" y="206"/>
                    </a:lnTo>
                    <a:lnTo>
                      <a:pt x="96" y="196"/>
                    </a:lnTo>
                    <a:lnTo>
                      <a:pt x="92" y="186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8" y="160"/>
                    </a:lnTo>
                    <a:lnTo>
                      <a:pt x="90" y="140"/>
                    </a:lnTo>
                    <a:lnTo>
                      <a:pt x="94" y="122"/>
                    </a:lnTo>
                    <a:lnTo>
                      <a:pt x="98" y="112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94" y="104"/>
                    </a:lnTo>
                    <a:lnTo>
                      <a:pt x="86" y="106"/>
                    </a:lnTo>
                    <a:lnTo>
                      <a:pt x="80" y="108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4"/>
                    </a:lnTo>
                    <a:lnTo>
                      <a:pt x="60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95"/>
              <p:cNvSpPr>
                <a:spLocks/>
              </p:cNvSpPr>
              <p:nvPr/>
            </p:nvSpPr>
            <p:spPr bwMode="auto">
              <a:xfrm>
                <a:off x="5104" y="1868"/>
                <a:ext cx="560" cy="292"/>
              </a:xfrm>
              <a:custGeom>
                <a:avLst/>
                <a:gdLst>
                  <a:gd name="T0" fmla="*/ 54 w 560"/>
                  <a:gd name="T1" fmla="*/ 100 h 292"/>
                  <a:gd name="T2" fmla="*/ 36 w 560"/>
                  <a:gd name="T3" fmla="*/ 96 h 292"/>
                  <a:gd name="T4" fmla="*/ 10 w 560"/>
                  <a:gd name="T5" fmla="*/ 108 h 292"/>
                  <a:gd name="T6" fmla="*/ 0 w 560"/>
                  <a:gd name="T7" fmla="*/ 130 h 292"/>
                  <a:gd name="T8" fmla="*/ 4 w 560"/>
                  <a:gd name="T9" fmla="*/ 148 h 292"/>
                  <a:gd name="T10" fmla="*/ 20 w 560"/>
                  <a:gd name="T11" fmla="*/ 158 h 292"/>
                  <a:gd name="T12" fmla="*/ 32 w 560"/>
                  <a:gd name="T13" fmla="*/ 154 h 292"/>
                  <a:gd name="T14" fmla="*/ 34 w 560"/>
                  <a:gd name="T15" fmla="*/ 150 h 292"/>
                  <a:gd name="T16" fmla="*/ 22 w 560"/>
                  <a:gd name="T17" fmla="*/ 144 h 292"/>
                  <a:gd name="T18" fmla="*/ 16 w 560"/>
                  <a:gd name="T19" fmla="*/ 132 h 292"/>
                  <a:gd name="T20" fmla="*/ 20 w 560"/>
                  <a:gd name="T21" fmla="*/ 124 h 292"/>
                  <a:gd name="T22" fmla="*/ 32 w 560"/>
                  <a:gd name="T23" fmla="*/ 122 h 292"/>
                  <a:gd name="T24" fmla="*/ 46 w 560"/>
                  <a:gd name="T25" fmla="*/ 142 h 292"/>
                  <a:gd name="T26" fmla="*/ 58 w 560"/>
                  <a:gd name="T27" fmla="*/ 176 h 292"/>
                  <a:gd name="T28" fmla="*/ 82 w 560"/>
                  <a:gd name="T29" fmla="*/ 222 h 292"/>
                  <a:gd name="T30" fmla="*/ 122 w 560"/>
                  <a:gd name="T31" fmla="*/ 264 h 292"/>
                  <a:gd name="T32" fmla="*/ 176 w 560"/>
                  <a:gd name="T33" fmla="*/ 290 h 292"/>
                  <a:gd name="T34" fmla="*/ 220 w 560"/>
                  <a:gd name="T35" fmla="*/ 290 h 292"/>
                  <a:gd name="T36" fmla="*/ 264 w 560"/>
                  <a:gd name="T37" fmla="*/ 270 h 292"/>
                  <a:gd name="T38" fmla="*/ 300 w 560"/>
                  <a:gd name="T39" fmla="*/ 234 h 292"/>
                  <a:gd name="T40" fmla="*/ 352 w 560"/>
                  <a:gd name="T41" fmla="*/ 140 h 292"/>
                  <a:gd name="T42" fmla="*/ 388 w 560"/>
                  <a:gd name="T43" fmla="*/ 62 h 292"/>
                  <a:gd name="T44" fmla="*/ 418 w 560"/>
                  <a:gd name="T45" fmla="*/ 32 h 292"/>
                  <a:gd name="T46" fmla="*/ 454 w 560"/>
                  <a:gd name="T47" fmla="*/ 18 h 292"/>
                  <a:gd name="T48" fmla="*/ 490 w 560"/>
                  <a:gd name="T49" fmla="*/ 22 h 292"/>
                  <a:gd name="T50" fmla="*/ 524 w 560"/>
                  <a:gd name="T51" fmla="*/ 40 h 292"/>
                  <a:gd name="T52" fmla="*/ 548 w 560"/>
                  <a:gd name="T53" fmla="*/ 72 h 292"/>
                  <a:gd name="T54" fmla="*/ 554 w 560"/>
                  <a:gd name="T55" fmla="*/ 56 h 292"/>
                  <a:gd name="T56" fmla="*/ 534 w 560"/>
                  <a:gd name="T57" fmla="*/ 26 h 292"/>
                  <a:gd name="T58" fmla="*/ 500 w 560"/>
                  <a:gd name="T59" fmla="*/ 6 h 292"/>
                  <a:gd name="T60" fmla="*/ 468 w 560"/>
                  <a:gd name="T61" fmla="*/ 0 h 292"/>
                  <a:gd name="T62" fmla="*/ 418 w 560"/>
                  <a:gd name="T63" fmla="*/ 12 h 292"/>
                  <a:gd name="T64" fmla="*/ 372 w 560"/>
                  <a:gd name="T65" fmla="*/ 54 h 292"/>
                  <a:gd name="T66" fmla="*/ 336 w 560"/>
                  <a:gd name="T67" fmla="*/ 124 h 292"/>
                  <a:gd name="T68" fmla="*/ 288 w 560"/>
                  <a:gd name="T69" fmla="*/ 206 h 292"/>
                  <a:gd name="T70" fmla="*/ 250 w 560"/>
                  <a:gd name="T71" fmla="*/ 246 h 292"/>
                  <a:gd name="T72" fmla="*/ 228 w 560"/>
                  <a:gd name="T73" fmla="*/ 256 h 292"/>
                  <a:gd name="T74" fmla="*/ 186 w 560"/>
                  <a:gd name="T75" fmla="*/ 258 h 292"/>
                  <a:gd name="T76" fmla="*/ 146 w 560"/>
                  <a:gd name="T77" fmla="*/ 240 h 292"/>
                  <a:gd name="T78" fmla="*/ 138 w 560"/>
                  <a:gd name="T79" fmla="*/ 232 h 292"/>
                  <a:gd name="T80" fmla="*/ 146 w 560"/>
                  <a:gd name="T81" fmla="*/ 224 h 292"/>
                  <a:gd name="T82" fmla="*/ 158 w 560"/>
                  <a:gd name="T83" fmla="*/ 200 h 292"/>
                  <a:gd name="T84" fmla="*/ 156 w 560"/>
                  <a:gd name="T85" fmla="*/ 184 h 292"/>
                  <a:gd name="T86" fmla="*/ 142 w 560"/>
                  <a:gd name="T87" fmla="*/ 166 h 292"/>
                  <a:gd name="T88" fmla="*/ 122 w 560"/>
                  <a:gd name="T89" fmla="*/ 166 h 292"/>
                  <a:gd name="T90" fmla="*/ 114 w 560"/>
                  <a:gd name="T91" fmla="*/ 172 h 292"/>
                  <a:gd name="T92" fmla="*/ 114 w 560"/>
                  <a:gd name="T93" fmla="*/ 194 h 292"/>
                  <a:gd name="T94" fmla="*/ 122 w 560"/>
                  <a:gd name="T95" fmla="*/ 194 h 292"/>
                  <a:gd name="T96" fmla="*/ 120 w 560"/>
                  <a:gd name="T97" fmla="*/ 188 h 292"/>
                  <a:gd name="T98" fmla="*/ 122 w 560"/>
                  <a:gd name="T99" fmla="*/ 180 h 292"/>
                  <a:gd name="T100" fmla="*/ 132 w 560"/>
                  <a:gd name="T101" fmla="*/ 176 h 292"/>
                  <a:gd name="T102" fmla="*/ 144 w 560"/>
                  <a:gd name="T103" fmla="*/ 182 h 292"/>
                  <a:gd name="T104" fmla="*/ 142 w 560"/>
                  <a:gd name="T105" fmla="*/ 206 h 292"/>
                  <a:gd name="T106" fmla="*/ 120 w 560"/>
                  <a:gd name="T107" fmla="*/ 218 h 292"/>
                  <a:gd name="T108" fmla="*/ 112 w 560"/>
                  <a:gd name="T109" fmla="*/ 214 h 292"/>
                  <a:gd name="T110" fmla="*/ 92 w 560"/>
                  <a:gd name="T111" fmla="*/ 186 h 292"/>
                  <a:gd name="T112" fmla="*/ 88 w 560"/>
                  <a:gd name="T113" fmla="*/ 160 h 292"/>
                  <a:gd name="T114" fmla="*/ 98 w 560"/>
                  <a:gd name="T115" fmla="*/ 112 h 292"/>
                  <a:gd name="T116" fmla="*/ 94 w 560"/>
                  <a:gd name="T117" fmla="*/ 104 h 292"/>
                  <a:gd name="T118" fmla="*/ 74 w 560"/>
                  <a:gd name="T119" fmla="*/ 1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0" h="292">
                    <a:moveTo>
                      <a:pt x="60" y="104"/>
                    </a:moveTo>
                    <a:lnTo>
                      <a:pt x="60" y="104"/>
                    </a:lnTo>
                    <a:lnTo>
                      <a:pt x="54" y="100"/>
                    </a:lnTo>
                    <a:lnTo>
                      <a:pt x="46" y="98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26" y="98"/>
                    </a:lnTo>
                    <a:lnTo>
                      <a:pt x="16" y="102"/>
                    </a:lnTo>
                    <a:lnTo>
                      <a:pt x="10" y="108"/>
                    </a:lnTo>
                    <a:lnTo>
                      <a:pt x="6" y="114"/>
                    </a:lnTo>
                    <a:lnTo>
                      <a:pt x="2" y="122"/>
                    </a:lnTo>
                    <a:lnTo>
                      <a:pt x="0" y="130"/>
                    </a:lnTo>
                    <a:lnTo>
                      <a:pt x="2" y="140"/>
                    </a:lnTo>
                    <a:lnTo>
                      <a:pt x="4" y="148"/>
                    </a:lnTo>
                    <a:lnTo>
                      <a:pt x="4" y="148"/>
                    </a:lnTo>
                    <a:lnTo>
                      <a:pt x="8" y="154"/>
                    </a:lnTo>
                    <a:lnTo>
                      <a:pt x="14" y="158"/>
                    </a:lnTo>
                    <a:lnTo>
                      <a:pt x="20" y="158"/>
                    </a:lnTo>
                    <a:lnTo>
                      <a:pt x="26" y="158"/>
                    </a:lnTo>
                    <a:lnTo>
                      <a:pt x="30" y="156"/>
                    </a:lnTo>
                    <a:lnTo>
                      <a:pt x="32" y="154"/>
                    </a:lnTo>
                    <a:lnTo>
                      <a:pt x="34" y="152"/>
                    </a:lnTo>
                    <a:lnTo>
                      <a:pt x="34" y="150"/>
                    </a:lnTo>
                    <a:lnTo>
                      <a:pt x="34" y="150"/>
                    </a:lnTo>
                    <a:lnTo>
                      <a:pt x="28" y="150"/>
                    </a:lnTo>
                    <a:lnTo>
                      <a:pt x="24" y="148"/>
                    </a:lnTo>
                    <a:lnTo>
                      <a:pt x="22" y="144"/>
                    </a:lnTo>
                    <a:lnTo>
                      <a:pt x="18" y="140"/>
                    </a:lnTo>
                    <a:lnTo>
                      <a:pt x="18" y="136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6" y="122"/>
                    </a:lnTo>
                    <a:lnTo>
                      <a:pt x="30" y="122"/>
                    </a:lnTo>
                    <a:lnTo>
                      <a:pt x="32" y="122"/>
                    </a:lnTo>
                    <a:lnTo>
                      <a:pt x="36" y="124"/>
                    </a:lnTo>
                    <a:lnTo>
                      <a:pt x="42" y="130"/>
                    </a:lnTo>
                    <a:lnTo>
                      <a:pt x="46" y="142"/>
                    </a:lnTo>
                    <a:lnTo>
                      <a:pt x="46" y="142"/>
                    </a:lnTo>
                    <a:lnTo>
                      <a:pt x="52" y="156"/>
                    </a:lnTo>
                    <a:lnTo>
                      <a:pt x="58" y="176"/>
                    </a:lnTo>
                    <a:lnTo>
                      <a:pt x="68" y="20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94" y="238"/>
                    </a:lnTo>
                    <a:lnTo>
                      <a:pt x="106" y="252"/>
                    </a:lnTo>
                    <a:lnTo>
                      <a:pt x="122" y="264"/>
                    </a:lnTo>
                    <a:lnTo>
                      <a:pt x="138" y="276"/>
                    </a:lnTo>
                    <a:lnTo>
                      <a:pt x="156" y="284"/>
                    </a:lnTo>
                    <a:lnTo>
                      <a:pt x="176" y="290"/>
                    </a:lnTo>
                    <a:lnTo>
                      <a:pt x="198" y="292"/>
                    </a:lnTo>
                    <a:lnTo>
                      <a:pt x="220" y="290"/>
                    </a:lnTo>
                    <a:lnTo>
                      <a:pt x="220" y="290"/>
                    </a:lnTo>
                    <a:lnTo>
                      <a:pt x="236" y="284"/>
                    </a:lnTo>
                    <a:lnTo>
                      <a:pt x="250" y="278"/>
                    </a:lnTo>
                    <a:lnTo>
                      <a:pt x="264" y="270"/>
                    </a:lnTo>
                    <a:lnTo>
                      <a:pt x="278" y="260"/>
                    </a:lnTo>
                    <a:lnTo>
                      <a:pt x="290" y="248"/>
                    </a:lnTo>
                    <a:lnTo>
                      <a:pt x="300" y="234"/>
                    </a:lnTo>
                    <a:lnTo>
                      <a:pt x="320" y="206"/>
                    </a:lnTo>
                    <a:lnTo>
                      <a:pt x="336" y="172"/>
                    </a:lnTo>
                    <a:lnTo>
                      <a:pt x="352" y="140"/>
                    </a:lnTo>
                    <a:lnTo>
                      <a:pt x="380" y="76"/>
                    </a:lnTo>
                    <a:lnTo>
                      <a:pt x="380" y="76"/>
                    </a:lnTo>
                    <a:lnTo>
                      <a:pt x="388" y="62"/>
                    </a:lnTo>
                    <a:lnTo>
                      <a:pt x="396" y="50"/>
                    </a:lnTo>
                    <a:lnTo>
                      <a:pt x="406" y="40"/>
                    </a:lnTo>
                    <a:lnTo>
                      <a:pt x="418" y="32"/>
                    </a:lnTo>
                    <a:lnTo>
                      <a:pt x="430" y="26"/>
                    </a:lnTo>
                    <a:lnTo>
                      <a:pt x="442" y="22"/>
                    </a:lnTo>
                    <a:lnTo>
                      <a:pt x="454" y="18"/>
                    </a:lnTo>
                    <a:lnTo>
                      <a:pt x="466" y="18"/>
                    </a:lnTo>
                    <a:lnTo>
                      <a:pt x="478" y="18"/>
                    </a:lnTo>
                    <a:lnTo>
                      <a:pt x="490" y="22"/>
                    </a:lnTo>
                    <a:lnTo>
                      <a:pt x="502" y="26"/>
                    </a:lnTo>
                    <a:lnTo>
                      <a:pt x="514" y="32"/>
                    </a:lnTo>
                    <a:lnTo>
                      <a:pt x="524" y="40"/>
                    </a:lnTo>
                    <a:lnTo>
                      <a:pt x="534" y="48"/>
                    </a:lnTo>
                    <a:lnTo>
                      <a:pt x="542" y="58"/>
                    </a:lnTo>
                    <a:lnTo>
                      <a:pt x="548" y="72"/>
                    </a:lnTo>
                    <a:lnTo>
                      <a:pt x="560" y="70"/>
                    </a:lnTo>
                    <a:lnTo>
                      <a:pt x="560" y="70"/>
                    </a:lnTo>
                    <a:lnTo>
                      <a:pt x="554" y="56"/>
                    </a:lnTo>
                    <a:lnTo>
                      <a:pt x="550" y="46"/>
                    </a:lnTo>
                    <a:lnTo>
                      <a:pt x="542" y="36"/>
                    </a:lnTo>
                    <a:lnTo>
                      <a:pt x="534" y="26"/>
                    </a:lnTo>
                    <a:lnTo>
                      <a:pt x="524" y="18"/>
                    </a:lnTo>
                    <a:lnTo>
                      <a:pt x="512" y="12"/>
                    </a:lnTo>
                    <a:lnTo>
                      <a:pt x="500" y="6"/>
                    </a:lnTo>
                    <a:lnTo>
                      <a:pt x="486" y="2"/>
                    </a:lnTo>
                    <a:lnTo>
                      <a:pt x="486" y="2"/>
                    </a:lnTo>
                    <a:lnTo>
                      <a:pt x="468" y="0"/>
                    </a:lnTo>
                    <a:lnTo>
                      <a:pt x="450" y="2"/>
                    </a:lnTo>
                    <a:lnTo>
                      <a:pt x="434" y="6"/>
                    </a:lnTo>
                    <a:lnTo>
                      <a:pt x="418" y="12"/>
                    </a:lnTo>
                    <a:lnTo>
                      <a:pt x="402" y="22"/>
                    </a:lnTo>
                    <a:lnTo>
                      <a:pt x="386" y="36"/>
                    </a:lnTo>
                    <a:lnTo>
                      <a:pt x="372" y="54"/>
                    </a:lnTo>
                    <a:lnTo>
                      <a:pt x="360" y="76"/>
                    </a:lnTo>
                    <a:lnTo>
                      <a:pt x="360" y="76"/>
                    </a:lnTo>
                    <a:lnTo>
                      <a:pt x="336" y="124"/>
                    </a:lnTo>
                    <a:lnTo>
                      <a:pt x="322" y="152"/>
                    </a:lnTo>
                    <a:lnTo>
                      <a:pt x="306" y="180"/>
                    </a:lnTo>
                    <a:lnTo>
                      <a:pt x="288" y="206"/>
                    </a:lnTo>
                    <a:lnTo>
                      <a:pt x="270" y="228"/>
                    </a:lnTo>
                    <a:lnTo>
                      <a:pt x="260" y="238"/>
                    </a:lnTo>
                    <a:lnTo>
                      <a:pt x="250" y="246"/>
                    </a:lnTo>
                    <a:lnTo>
                      <a:pt x="240" y="252"/>
                    </a:lnTo>
                    <a:lnTo>
                      <a:pt x="228" y="256"/>
                    </a:lnTo>
                    <a:lnTo>
                      <a:pt x="228" y="256"/>
                    </a:lnTo>
                    <a:lnTo>
                      <a:pt x="214" y="260"/>
                    </a:lnTo>
                    <a:lnTo>
                      <a:pt x="200" y="260"/>
                    </a:lnTo>
                    <a:lnTo>
                      <a:pt x="186" y="258"/>
                    </a:lnTo>
                    <a:lnTo>
                      <a:pt x="174" y="254"/>
                    </a:lnTo>
                    <a:lnTo>
                      <a:pt x="156" y="246"/>
                    </a:lnTo>
                    <a:lnTo>
                      <a:pt x="146" y="240"/>
                    </a:lnTo>
                    <a:lnTo>
                      <a:pt x="146" y="240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6" y="224"/>
                    </a:lnTo>
                    <a:lnTo>
                      <a:pt x="154" y="214"/>
                    </a:lnTo>
                    <a:lnTo>
                      <a:pt x="156" y="208"/>
                    </a:lnTo>
                    <a:lnTo>
                      <a:pt x="158" y="200"/>
                    </a:lnTo>
                    <a:lnTo>
                      <a:pt x="158" y="192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4" y="176"/>
                    </a:lnTo>
                    <a:lnTo>
                      <a:pt x="148" y="170"/>
                    </a:lnTo>
                    <a:lnTo>
                      <a:pt x="142" y="166"/>
                    </a:lnTo>
                    <a:lnTo>
                      <a:pt x="136" y="164"/>
                    </a:lnTo>
                    <a:lnTo>
                      <a:pt x="128" y="164"/>
                    </a:lnTo>
                    <a:lnTo>
                      <a:pt x="122" y="166"/>
                    </a:lnTo>
                    <a:lnTo>
                      <a:pt x="118" y="168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0" y="182"/>
                    </a:lnTo>
                    <a:lnTo>
                      <a:pt x="112" y="190"/>
                    </a:lnTo>
                    <a:lnTo>
                      <a:pt x="114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22" y="194"/>
                    </a:lnTo>
                    <a:lnTo>
                      <a:pt x="122" y="192"/>
                    </a:lnTo>
                    <a:lnTo>
                      <a:pt x="120" y="188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18" y="184"/>
                    </a:lnTo>
                    <a:lnTo>
                      <a:pt x="122" y="180"/>
                    </a:lnTo>
                    <a:lnTo>
                      <a:pt x="124" y="176"/>
                    </a:lnTo>
                    <a:lnTo>
                      <a:pt x="128" y="176"/>
                    </a:lnTo>
                    <a:lnTo>
                      <a:pt x="132" y="176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44" y="182"/>
                    </a:lnTo>
                    <a:lnTo>
                      <a:pt x="146" y="190"/>
                    </a:lnTo>
                    <a:lnTo>
                      <a:pt x="146" y="198"/>
                    </a:lnTo>
                    <a:lnTo>
                      <a:pt x="142" y="206"/>
                    </a:lnTo>
                    <a:lnTo>
                      <a:pt x="136" y="212"/>
                    </a:lnTo>
                    <a:lnTo>
                      <a:pt x="130" y="218"/>
                    </a:lnTo>
                    <a:lnTo>
                      <a:pt x="120" y="218"/>
                    </a:lnTo>
                    <a:lnTo>
                      <a:pt x="116" y="216"/>
                    </a:lnTo>
                    <a:lnTo>
                      <a:pt x="112" y="214"/>
                    </a:lnTo>
                    <a:lnTo>
                      <a:pt x="112" y="214"/>
                    </a:lnTo>
                    <a:lnTo>
                      <a:pt x="104" y="206"/>
                    </a:lnTo>
                    <a:lnTo>
                      <a:pt x="96" y="196"/>
                    </a:lnTo>
                    <a:lnTo>
                      <a:pt x="92" y="186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8" y="160"/>
                    </a:lnTo>
                    <a:lnTo>
                      <a:pt x="90" y="140"/>
                    </a:lnTo>
                    <a:lnTo>
                      <a:pt x="94" y="122"/>
                    </a:lnTo>
                    <a:lnTo>
                      <a:pt x="98" y="112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94" y="104"/>
                    </a:lnTo>
                    <a:lnTo>
                      <a:pt x="86" y="106"/>
                    </a:lnTo>
                    <a:lnTo>
                      <a:pt x="80" y="108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96"/>
              <p:cNvSpPr>
                <a:spLocks/>
              </p:cNvSpPr>
              <p:nvPr/>
            </p:nvSpPr>
            <p:spPr bwMode="auto">
              <a:xfrm>
                <a:off x="5398" y="1986"/>
                <a:ext cx="46" cy="40"/>
              </a:xfrm>
              <a:custGeom>
                <a:avLst/>
                <a:gdLst>
                  <a:gd name="T0" fmla="*/ 46 w 46"/>
                  <a:gd name="T1" fmla="*/ 0 h 40"/>
                  <a:gd name="T2" fmla="*/ 46 w 46"/>
                  <a:gd name="T3" fmla="*/ 0 h 40"/>
                  <a:gd name="T4" fmla="*/ 30 w 46"/>
                  <a:gd name="T5" fmla="*/ 14 h 40"/>
                  <a:gd name="T6" fmla="*/ 16 w 46"/>
                  <a:gd name="T7" fmla="*/ 22 h 40"/>
                  <a:gd name="T8" fmla="*/ 8 w 46"/>
                  <a:gd name="T9" fmla="*/ 26 h 40"/>
                  <a:gd name="T10" fmla="*/ 0 w 46"/>
                  <a:gd name="T11" fmla="*/ 26 h 40"/>
                  <a:gd name="T12" fmla="*/ 0 w 46"/>
                  <a:gd name="T13" fmla="*/ 26 h 40"/>
                  <a:gd name="T14" fmla="*/ 6 w 46"/>
                  <a:gd name="T15" fmla="*/ 32 h 40"/>
                  <a:gd name="T16" fmla="*/ 10 w 46"/>
                  <a:gd name="T17" fmla="*/ 36 h 40"/>
                  <a:gd name="T18" fmla="*/ 20 w 46"/>
                  <a:gd name="T19" fmla="*/ 38 h 40"/>
                  <a:gd name="T20" fmla="*/ 28 w 46"/>
                  <a:gd name="T21" fmla="*/ 40 h 40"/>
                  <a:gd name="T22" fmla="*/ 32 w 46"/>
                  <a:gd name="T23" fmla="*/ 40 h 40"/>
                  <a:gd name="T24" fmla="*/ 46 w 46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46" y="0"/>
                    </a:moveTo>
                    <a:lnTo>
                      <a:pt x="46" y="0"/>
                    </a:lnTo>
                    <a:lnTo>
                      <a:pt x="30" y="14"/>
                    </a:lnTo>
                    <a:lnTo>
                      <a:pt x="16" y="22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32"/>
                    </a:lnTo>
                    <a:lnTo>
                      <a:pt x="10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97"/>
              <p:cNvSpPr>
                <a:spLocks/>
              </p:cNvSpPr>
              <p:nvPr/>
            </p:nvSpPr>
            <p:spPr bwMode="auto">
              <a:xfrm>
                <a:off x="5370" y="2096"/>
                <a:ext cx="32" cy="74"/>
              </a:xfrm>
              <a:custGeom>
                <a:avLst/>
                <a:gdLst>
                  <a:gd name="T0" fmla="*/ 32 w 32"/>
                  <a:gd name="T1" fmla="*/ 0 h 74"/>
                  <a:gd name="T2" fmla="*/ 32 w 32"/>
                  <a:gd name="T3" fmla="*/ 0 h 74"/>
                  <a:gd name="T4" fmla="*/ 30 w 32"/>
                  <a:gd name="T5" fmla="*/ 10 h 74"/>
                  <a:gd name="T6" fmla="*/ 26 w 32"/>
                  <a:gd name="T7" fmla="*/ 32 h 74"/>
                  <a:gd name="T8" fmla="*/ 24 w 32"/>
                  <a:gd name="T9" fmla="*/ 56 h 74"/>
                  <a:gd name="T10" fmla="*/ 26 w 32"/>
                  <a:gd name="T11" fmla="*/ 66 h 74"/>
                  <a:gd name="T12" fmla="*/ 28 w 32"/>
                  <a:gd name="T13" fmla="*/ 72 h 74"/>
                  <a:gd name="T14" fmla="*/ 28 w 32"/>
                  <a:gd name="T15" fmla="*/ 72 h 74"/>
                  <a:gd name="T16" fmla="*/ 24 w 32"/>
                  <a:gd name="T17" fmla="*/ 74 h 74"/>
                  <a:gd name="T18" fmla="*/ 18 w 32"/>
                  <a:gd name="T19" fmla="*/ 72 h 74"/>
                  <a:gd name="T20" fmla="*/ 14 w 32"/>
                  <a:gd name="T21" fmla="*/ 68 h 74"/>
                  <a:gd name="T22" fmla="*/ 8 w 32"/>
                  <a:gd name="T23" fmla="*/ 62 h 74"/>
                  <a:gd name="T24" fmla="*/ 2 w 32"/>
                  <a:gd name="T25" fmla="*/ 48 h 74"/>
                  <a:gd name="T26" fmla="*/ 0 w 32"/>
                  <a:gd name="T27" fmla="*/ 42 h 74"/>
                  <a:gd name="T28" fmla="*/ 0 w 32"/>
                  <a:gd name="T29" fmla="*/ 36 h 74"/>
                  <a:gd name="T30" fmla="*/ 0 w 32"/>
                  <a:gd name="T31" fmla="*/ 36 h 74"/>
                  <a:gd name="T32" fmla="*/ 2 w 32"/>
                  <a:gd name="T33" fmla="*/ 30 h 74"/>
                  <a:gd name="T34" fmla="*/ 6 w 32"/>
                  <a:gd name="T35" fmla="*/ 24 h 74"/>
                  <a:gd name="T36" fmla="*/ 16 w 32"/>
                  <a:gd name="T37" fmla="*/ 12 h 74"/>
                  <a:gd name="T38" fmla="*/ 32 w 32"/>
                  <a:gd name="T39" fmla="*/ 0 h 74"/>
                  <a:gd name="T40" fmla="*/ 32 w 32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74">
                    <a:moveTo>
                      <a:pt x="32" y="0"/>
                    </a:moveTo>
                    <a:lnTo>
                      <a:pt x="32" y="0"/>
                    </a:lnTo>
                    <a:lnTo>
                      <a:pt x="30" y="10"/>
                    </a:lnTo>
                    <a:lnTo>
                      <a:pt x="26" y="32"/>
                    </a:lnTo>
                    <a:lnTo>
                      <a:pt x="24" y="56"/>
                    </a:lnTo>
                    <a:lnTo>
                      <a:pt x="26" y="6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4" y="74"/>
                    </a:lnTo>
                    <a:lnTo>
                      <a:pt x="18" y="72"/>
                    </a:lnTo>
                    <a:lnTo>
                      <a:pt x="14" y="68"/>
                    </a:lnTo>
                    <a:lnTo>
                      <a:pt x="8" y="62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6" y="24"/>
                    </a:lnTo>
                    <a:lnTo>
                      <a:pt x="16" y="1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98"/>
              <p:cNvSpPr>
                <a:spLocks/>
              </p:cNvSpPr>
              <p:nvPr/>
            </p:nvSpPr>
            <p:spPr bwMode="auto">
              <a:xfrm>
                <a:off x="5132" y="2076"/>
                <a:ext cx="118" cy="70"/>
              </a:xfrm>
              <a:custGeom>
                <a:avLst/>
                <a:gdLst>
                  <a:gd name="T0" fmla="*/ 118 w 118"/>
                  <a:gd name="T1" fmla="*/ 70 h 70"/>
                  <a:gd name="T2" fmla="*/ 118 w 118"/>
                  <a:gd name="T3" fmla="*/ 70 h 70"/>
                  <a:gd name="T4" fmla="*/ 104 w 118"/>
                  <a:gd name="T5" fmla="*/ 62 h 70"/>
                  <a:gd name="T6" fmla="*/ 74 w 118"/>
                  <a:gd name="T7" fmla="*/ 48 h 70"/>
                  <a:gd name="T8" fmla="*/ 56 w 118"/>
                  <a:gd name="T9" fmla="*/ 38 h 70"/>
                  <a:gd name="T10" fmla="*/ 36 w 118"/>
                  <a:gd name="T11" fmla="*/ 32 h 70"/>
                  <a:gd name="T12" fmla="*/ 18 w 118"/>
                  <a:gd name="T13" fmla="*/ 26 h 70"/>
                  <a:gd name="T14" fmla="*/ 0 w 118"/>
                  <a:gd name="T15" fmla="*/ 24 h 70"/>
                  <a:gd name="T16" fmla="*/ 0 w 118"/>
                  <a:gd name="T17" fmla="*/ 24 h 70"/>
                  <a:gd name="T18" fmla="*/ 4 w 118"/>
                  <a:gd name="T19" fmla="*/ 14 h 70"/>
                  <a:gd name="T20" fmla="*/ 10 w 118"/>
                  <a:gd name="T21" fmla="*/ 8 h 70"/>
                  <a:gd name="T22" fmla="*/ 18 w 118"/>
                  <a:gd name="T23" fmla="*/ 2 h 70"/>
                  <a:gd name="T24" fmla="*/ 28 w 118"/>
                  <a:gd name="T25" fmla="*/ 0 h 70"/>
                  <a:gd name="T26" fmla="*/ 38 w 118"/>
                  <a:gd name="T27" fmla="*/ 0 h 70"/>
                  <a:gd name="T28" fmla="*/ 48 w 118"/>
                  <a:gd name="T29" fmla="*/ 2 h 70"/>
                  <a:gd name="T30" fmla="*/ 68 w 118"/>
                  <a:gd name="T31" fmla="*/ 6 h 70"/>
                  <a:gd name="T32" fmla="*/ 68 w 118"/>
                  <a:gd name="T33" fmla="*/ 6 h 70"/>
                  <a:gd name="T34" fmla="*/ 76 w 118"/>
                  <a:gd name="T35" fmla="*/ 12 h 70"/>
                  <a:gd name="T36" fmla="*/ 84 w 118"/>
                  <a:gd name="T37" fmla="*/ 20 h 70"/>
                  <a:gd name="T38" fmla="*/ 100 w 118"/>
                  <a:gd name="T39" fmla="*/ 42 h 70"/>
                  <a:gd name="T40" fmla="*/ 118 w 118"/>
                  <a:gd name="T41" fmla="*/ 70 h 70"/>
                  <a:gd name="T42" fmla="*/ 118 w 118"/>
                  <a:gd name="T4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" h="70">
                    <a:moveTo>
                      <a:pt x="118" y="70"/>
                    </a:moveTo>
                    <a:lnTo>
                      <a:pt x="118" y="70"/>
                    </a:lnTo>
                    <a:lnTo>
                      <a:pt x="104" y="62"/>
                    </a:lnTo>
                    <a:lnTo>
                      <a:pt x="74" y="48"/>
                    </a:lnTo>
                    <a:lnTo>
                      <a:pt x="56" y="38"/>
                    </a:lnTo>
                    <a:lnTo>
                      <a:pt x="36" y="32"/>
                    </a:lnTo>
                    <a:lnTo>
                      <a:pt x="18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14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6" y="12"/>
                    </a:lnTo>
                    <a:lnTo>
                      <a:pt x="84" y="20"/>
                    </a:lnTo>
                    <a:lnTo>
                      <a:pt x="100" y="42"/>
                    </a:lnTo>
                    <a:lnTo>
                      <a:pt x="118" y="70"/>
                    </a:lnTo>
                    <a:lnTo>
                      <a:pt x="1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5268" y="1828"/>
                <a:ext cx="404" cy="294"/>
              </a:xfrm>
              <a:custGeom>
                <a:avLst/>
                <a:gdLst>
                  <a:gd name="T0" fmla="*/ 402 w 404"/>
                  <a:gd name="T1" fmla="*/ 94 h 294"/>
                  <a:gd name="T2" fmla="*/ 374 w 404"/>
                  <a:gd name="T3" fmla="*/ 24 h 294"/>
                  <a:gd name="T4" fmla="*/ 352 w 404"/>
                  <a:gd name="T5" fmla="*/ 2 h 294"/>
                  <a:gd name="T6" fmla="*/ 340 w 404"/>
                  <a:gd name="T7" fmla="*/ 0 h 294"/>
                  <a:gd name="T8" fmla="*/ 318 w 404"/>
                  <a:gd name="T9" fmla="*/ 8 h 294"/>
                  <a:gd name="T10" fmla="*/ 292 w 404"/>
                  <a:gd name="T11" fmla="*/ 50 h 294"/>
                  <a:gd name="T12" fmla="*/ 280 w 404"/>
                  <a:gd name="T13" fmla="*/ 94 h 294"/>
                  <a:gd name="T14" fmla="*/ 260 w 404"/>
                  <a:gd name="T15" fmla="*/ 202 h 294"/>
                  <a:gd name="T16" fmla="*/ 238 w 404"/>
                  <a:gd name="T17" fmla="*/ 242 h 294"/>
                  <a:gd name="T18" fmla="*/ 210 w 404"/>
                  <a:gd name="T19" fmla="*/ 258 h 294"/>
                  <a:gd name="T20" fmla="*/ 180 w 404"/>
                  <a:gd name="T21" fmla="*/ 262 h 294"/>
                  <a:gd name="T22" fmla="*/ 130 w 404"/>
                  <a:gd name="T23" fmla="*/ 238 h 294"/>
                  <a:gd name="T24" fmla="*/ 94 w 404"/>
                  <a:gd name="T25" fmla="*/ 176 h 294"/>
                  <a:gd name="T26" fmla="*/ 90 w 404"/>
                  <a:gd name="T27" fmla="*/ 136 h 294"/>
                  <a:gd name="T28" fmla="*/ 102 w 404"/>
                  <a:gd name="T29" fmla="*/ 114 h 294"/>
                  <a:gd name="T30" fmla="*/ 108 w 404"/>
                  <a:gd name="T31" fmla="*/ 120 h 294"/>
                  <a:gd name="T32" fmla="*/ 106 w 404"/>
                  <a:gd name="T33" fmla="*/ 130 h 294"/>
                  <a:gd name="T34" fmla="*/ 110 w 404"/>
                  <a:gd name="T35" fmla="*/ 140 h 294"/>
                  <a:gd name="T36" fmla="*/ 120 w 404"/>
                  <a:gd name="T37" fmla="*/ 136 h 294"/>
                  <a:gd name="T38" fmla="*/ 122 w 404"/>
                  <a:gd name="T39" fmla="*/ 126 h 294"/>
                  <a:gd name="T40" fmla="*/ 116 w 404"/>
                  <a:gd name="T41" fmla="*/ 112 h 294"/>
                  <a:gd name="T42" fmla="*/ 100 w 404"/>
                  <a:gd name="T43" fmla="*/ 106 h 294"/>
                  <a:gd name="T44" fmla="*/ 84 w 404"/>
                  <a:gd name="T45" fmla="*/ 114 h 294"/>
                  <a:gd name="T46" fmla="*/ 84 w 404"/>
                  <a:gd name="T47" fmla="*/ 98 h 294"/>
                  <a:gd name="T48" fmla="*/ 68 w 404"/>
                  <a:gd name="T49" fmla="*/ 76 h 294"/>
                  <a:gd name="T50" fmla="*/ 32 w 404"/>
                  <a:gd name="T51" fmla="*/ 66 h 294"/>
                  <a:gd name="T52" fmla="*/ 16 w 404"/>
                  <a:gd name="T53" fmla="*/ 70 h 294"/>
                  <a:gd name="T54" fmla="*/ 0 w 404"/>
                  <a:gd name="T55" fmla="*/ 96 h 294"/>
                  <a:gd name="T56" fmla="*/ 2 w 404"/>
                  <a:gd name="T57" fmla="*/ 104 h 294"/>
                  <a:gd name="T58" fmla="*/ 22 w 404"/>
                  <a:gd name="T59" fmla="*/ 96 h 294"/>
                  <a:gd name="T60" fmla="*/ 36 w 404"/>
                  <a:gd name="T61" fmla="*/ 106 h 294"/>
                  <a:gd name="T62" fmla="*/ 40 w 404"/>
                  <a:gd name="T63" fmla="*/ 120 h 294"/>
                  <a:gd name="T64" fmla="*/ 58 w 404"/>
                  <a:gd name="T65" fmla="*/ 186 h 294"/>
                  <a:gd name="T66" fmla="*/ 100 w 404"/>
                  <a:gd name="T67" fmla="*/ 252 h 294"/>
                  <a:gd name="T68" fmla="*/ 132 w 404"/>
                  <a:gd name="T69" fmla="*/ 278 h 294"/>
                  <a:gd name="T70" fmla="*/ 172 w 404"/>
                  <a:gd name="T71" fmla="*/ 292 h 294"/>
                  <a:gd name="T72" fmla="*/ 206 w 404"/>
                  <a:gd name="T73" fmla="*/ 290 h 294"/>
                  <a:gd name="T74" fmla="*/ 236 w 404"/>
                  <a:gd name="T75" fmla="*/ 274 h 294"/>
                  <a:gd name="T76" fmla="*/ 274 w 404"/>
                  <a:gd name="T77" fmla="*/ 224 h 294"/>
                  <a:gd name="T78" fmla="*/ 294 w 404"/>
                  <a:gd name="T79" fmla="*/ 184 h 294"/>
                  <a:gd name="T80" fmla="*/ 304 w 404"/>
                  <a:gd name="T81" fmla="*/ 174 h 294"/>
                  <a:gd name="T82" fmla="*/ 316 w 404"/>
                  <a:gd name="T83" fmla="*/ 178 h 294"/>
                  <a:gd name="T84" fmla="*/ 322 w 404"/>
                  <a:gd name="T85" fmla="*/ 166 h 294"/>
                  <a:gd name="T86" fmla="*/ 318 w 404"/>
                  <a:gd name="T87" fmla="*/ 154 h 294"/>
                  <a:gd name="T88" fmla="*/ 306 w 404"/>
                  <a:gd name="T89" fmla="*/ 152 h 294"/>
                  <a:gd name="T90" fmla="*/ 290 w 404"/>
                  <a:gd name="T91" fmla="*/ 158 h 294"/>
                  <a:gd name="T92" fmla="*/ 312 w 404"/>
                  <a:gd name="T93" fmla="*/ 60 h 294"/>
                  <a:gd name="T94" fmla="*/ 334 w 404"/>
                  <a:gd name="T95" fmla="*/ 20 h 294"/>
                  <a:gd name="T96" fmla="*/ 344 w 404"/>
                  <a:gd name="T97" fmla="*/ 18 h 294"/>
                  <a:gd name="T98" fmla="*/ 362 w 404"/>
                  <a:gd name="T99" fmla="*/ 34 h 294"/>
                  <a:gd name="T100" fmla="*/ 386 w 404"/>
                  <a:gd name="T101" fmla="*/ 94 h 294"/>
                  <a:gd name="T102" fmla="*/ 404 w 404"/>
                  <a:gd name="T103" fmla="*/ 11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4" h="294">
                    <a:moveTo>
                      <a:pt x="404" y="116"/>
                    </a:moveTo>
                    <a:lnTo>
                      <a:pt x="404" y="116"/>
                    </a:lnTo>
                    <a:lnTo>
                      <a:pt x="402" y="94"/>
                    </a:lnTo>
                    <a:lnTo>
                      <a:pt x="392" y="60"/>
                    </a:lnTo>
                    <a:lnTo>
                      <a:pt x="384" y="42"/>
                    </a:lnTo>
                    <a:lnTo>
                      <a:pt x="374" y="24"/>
                    </a:lnTo>
                    <a:lnTo>
                      <a:pt x="364" y="12"/>
                    </a:lnTo>
                    <a:lnTo>
                      <a:pt x="358" y="6"/>
                    </a:lnTo>
                    <a:lnTo>
                      <a:pt x="352" y="2"/>
                    </a:lnTo>
                    <a:lnTo>
                      <a:pt x="352" y="2"/>
                    </a:lnTo>
                    <a:lnTo>
                      <a:pt x="346" y="0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328" y="2"/>
                    </a:lnTo>
                    <a:lnTo>
                      <a:pt x="318" y="8"/>
                    </a:lnTo>
                    <a:lnTo>
                      <a:pt x="308" y="18"/>
                    </a:lnTo>
                    <a:lnTo>
                      <a:pt x="300" y="34"/>
                    </a:lnTo>
                    <a:lnTo>
                      <a:pt x="292" y="50"/>
                    </a:lnTo>
                    <a:lnTo>
                      <a:pt x="286" y="72"/>
                    </a:lnTo>
                    <a:lnTo>
                      <a:pt x="280" y="94"/>
                    </a:lnTo>
                    <a:lnTo>
                      <a:pt x="280" y="94"/>
                    </a:lnTo>
                    <a:lnTo>
                      <a:pt x="270" y="150"/>
                    </a:lnTo>
                    <a:lnTo>
                      <a:pt x="266" y="178"/>
                    </a:lnTo>
                    <a:lnTo>
                      <a:pt x="260" y="202"/>
                    </a:lnTo>
                    <a:lnTo>
                      <a:pt x="250" y="224"/>
                    </a:lnTo>
                    <a:lnTo>
                      <a:pt x="244" y="232"/>
                    </a:lnTo>
                    <a:lnTo>
                      <a:pt x="238" y="242"/>
                    </a:lnTo>
                    <a:lnTo>
                      <a:pt x="230" y="248"/>
                    </a:lnTo>
                    <a:lnTo>
                      <a:pt x="220" y="254"/>
                    </a:lnTo>
                    <a:lnTo>
                      <a:pt x="210" y="258"/>
                    </a:lnTo>
                    <a:lnTo>
                      <a:pt x="198" y="262"/>
                    </a:lnTo>
                    <a:lnTo>
                      <a:pt x="198" y="262"/>
                    </a:lnTo>
                    <a:lnTo>
                      <a:pt x="180" y="262"/>
                    </a:lnTo>
                    <a:lnTo>
                      <a:pt x="164" y="258"/>
                    </a:lnTo>
                    <a:lnTo>
                      <a:pt x="146" y="250"/>
                    </a:lnTo>
                    <a:lnTo>
                      <a:pt x="130" y="238"/>
                    </a:lnTo>
                    <a:lnTo>
                      <a:pt x="116" y="222"/>
                    </a:lnTo>
                    <a:lnTo>
                      <a:pt x="104" y="202"/>
                    </a:lnTo>
                    <a:lnTo>
                      <a:pt x="94" y="17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90" y="136"/>
                    </a:lnTo>
                    <a:lnTo>
                      <a:pt x="94" y="124"/>
                    </a:lnTo>
                    <a:lnTo>
                      <a:pt x="100" y="118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16"/>
                    </a:lnTo>
                    <a:lnTo>
                      <a:pt x="108" y="120"/>
                    </a:lnTo>
                    <a:lnTo>
                      <a:pt x="108" y="126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6" y="134"/>
                    </a:lnTo>
                    <a:lnTo>
                      <a:pt x="108" y="138"/>
                    </a:lnTo>
                    <a:lnTo>
                      <a:pt x="110" y="140"/>
                    </a:lnTo>
                    <a:lnTo>
                      <a:pt x="112" y="140"/>
                    </a:lnTo>
                    <a:lnTo>
                      <a:pt x="116" y="138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2" y="130"/>
                    </a:lnTo>
                    <a:lnTo>
                      <a:pt x="122" y="126"/>
                    </a:lnTo>
                    <a:lnTo>
                      <a:pt x="122" y="120"/>
                    </a:lnTo>
                    <a:lnTo>
                      <a:pt x="120" y="116"/>
                    </a:lnTo>
                    <a:lnTo>
                      <a:pt x="116" y="112"/>
                    </a:lnTo>
                    <a:lnTo>
                      <a:pt x="112" y="108"/>
                    </a:lnTo>
                    <a:lnTo>
                      <a:pt x="106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0" y="110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80" y="90"/>
                    </a:lnTo>
                    <a:lnTo>
                      <a:pt x="76" y="84"/>
                    </a:lnTo>
                    <a:lnTo>
                      <a:pt x="68" y="76"/>
                    </a:lnTo>
                    <a:lnTo>
                      <a:pt x="58" y="70"/>
                    </a:lnTo>
                    <a:lnTo>
                      <a:pt x="46" y="66"/>
                    </a:lnTo>
                    <a:lnTo>
                      <a:pt x="32" y="66"/>
                    </a:lnTo>
                    <a:lnTo>
                      <a:pt x="24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6" y="78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10" y="98"/>
                    </a:lnTo>
                    <a:lnTo>
                      <a:pt x="16" y="96"/>
                    </a:lnTo>
                    <a:lnTo>
                      <a:pt x="22" y="96"/>
                    </a:lnTo>
                    <a:lnTo>
                      <a:pt x="28" y="96"/>
                    </a:lnTo>
                    <a:lnTo>
                      <a:pt x="32" y="100"/>
                    </a:lnTo>
                    <a:lnTo>
                      <a:pt x="36" y="106"/>
                    </a:lnTo>
                    <a:lnTo>
                      <a:pt x="38" y="112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4" y="146"/>
                    </a:lnTo>
                    <a:lnTo>
                      <a:pt x="50" y="164"/>
                    </a:lnTo>
                    <a:lnTo>
                      <a:pt x="58" y="186"/>
                    </a:lnTo>
                    <a:lnTo>
                      <a:pt x="70" y="208"/>
                    </a:lnTo>
                    <a:lnTo>
                      <a:pt x="84" y="230"/>
                    </a:lnTo>
                    <a:lnTo>
                      <a:pt x="100" y="252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32" y="278"/>
                    </a:lnTo>
                    <a:lnTo>
                      <a:pt x="146" y="286"/>
                    </a:lnTo>
                    <a:lnTo>
                      <a:pt x="158" y="290"/>
                    </a:lnTo>
                    <a:lnTo>
                      <a:pt x="172" y="292"/>
                    </a:lnTo>
                    <a:lnTo>
                      <a:pt x="184" y="294"/>
                    </a:lnTo>
                    <a:lnTo>
                      <a:pt x="196" y="292"/>
                    </a:lnTo>
                    <a:lnTo>
                      <a:pt x="206" y="290"/>
                    </a:lnTo>
                    <a:lnTo>
                      <a:pt x="218" y="286"/>
                    </a:lnTo>
                    <a:lnTo>
                      <a:pt x="228" y="280"/>
                    </a:lnTo>
                    <a:lnTo>
                      <a:pt x="236" y="274"/>
                    </a:lnTo>
                    <a:lnTo>
                      <a:pt x="252" y="260"/>
                    </a:lnTo>
                    <a:lnTo>
                      <a:pt x="266" y="242"/>
                    </a:lnTo>
                    <a:lnTo>
                      <a:pt x="274" y="224"/>
                    </a:lnTo>
                    <a:lnTo>
                      <a:pt x="274" y="224"/>
                    </a:lnTo>
                    <a:lnTo>
                      <a:pt x="286" y="196"/>
                    </a:lnTo>
                    <a:lnTo>
                      <a:pt x="294" y="184"/>
                    </a:lnTo>
                    <a:lnTo>
                      <a:pt x="300" y="178"/>
                    </a:lnTo>
                    <a:lnTo>
                      <a:pt x="300" y="178"/>
                    </a:lnTo>
                    <a:lnTo>
                      <a:pt x="304" y="174"/>
                    </a:lnTo>
                    <a:lnTo>
                      <a:pt x="308" y="174"/>
                    </a:lnTo>
                    <a:lnTo>
                      <a:pt x="316" y="178"/>
                    </a:lnTo>
                    <a:lnTo>
                      <a:pt x="316" y="178"/>
                    </a:lnTo>
                    <a:lnTo>
                      <a:pt x="318" y="176"/>
                    </a:lnTo>
                    <a:lnTo>
                      <a:pt x="320" y="174"/>
                    </a:lnTo>
                    <a:lnTo>
                      <a:pt x="322" y="166"/>
                    </a:lnTo>
                    <a:lnTo>
                      <a:pt x="322" y="162"/>
                    </a:lnTo>
                    <a:lnTo>
                      <a:pt x="320" y="158"/>
                    </a:lnTo>
                    <a:lnTo>
                      <a:pt x="318" y="154"/>
                    </a:lnTo>
                    <a:lnTo>
                      <a:pt x="312" y="152"/>
                    </a:lnTo>
                    <a:lnTo>
                      <a:pt x="312" y="152"/>
                    </a:lnTo>
                    <a:lnTo>
                      <a:pt x="306" y="152"/>
                    </a:lnTo>
                    <a:lnTo>
                      <a:pt x="300" y="154"/>
                    </a:lnTo>
                    <a:lnTo>
                      <a:pt x="290" y="158"/>
                    </a:lnTo>
                    <a:lnTo>
                      <a:pt x="290" y="158"/>
                    </a:lnTo>
                    <a:lnTo>
                      <a:pt x="300" y="106"/>
                    </a:lnTo>
                    <a:lnTo>
                      <a:pt x="306" y="82"/>
                    </a:lnTo>
                    <a:lnTo>
                      <a:pt x="312" y="60"/>
                    </a:lnTo>
                    <a:lnTo>
                      <a:pt x="320" y="42"/>
                    </a:lnTo>
                    <a:lnTo>
                      <a:pt x="326" y="28"/>
                    </a:lnTo>
                    <a:lnTo>
                      <a:pt x="334" y="20"/>
                    </a:lnTo>
                    <a:lnTo>
                      <a:pt x="338" y="18"/>
                    </a:lnTo>
                    <a:lnTo>
                      <a:pt x="344" y="18"/>
                    </a:lnTo>
                    <a:lnTo>
                      <a:pt x="344" y="18"/>
                    </a:lnTo>
                    <a:lnTo>
                      <a:pt x="348" y="20"/>
                    </a:lnTo>
                    <a:lnTo>
                      <a:pt x="354" y="24"/>
                    </a:lnTo>
                    <a:lnTo>
                      <a:pt x="362" y="34"/>
                    </a:lnTo>
                    <a:lnTo>
                      <a:pt x="370" y="46"/>
                    </a:lnTo>
                    <a:lnTo>
                      <a:pt x="376" y="62"/>
                    </a:lnTo>
                    <a:lnTo>
                      <a:pt x="386" y="94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404" y="116"/>
                    </a:lnTo>
                    <a:lnTo>
                      <a:pt x="404" y="116"/>
                    </a:lnTo>
                    <a:lnTo>
                      <a:pt x="404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100"/>
              <p:cNvSpPr>
                <a:spLocks noEditPoints="1"/>
              </p:cNvSpPr>
              <p:nvPr/>
            </p:nvSpPr>
            <p:spPr bwMode="auto">
              <a:xfrm>
                <a:off x="5258" y="1564"/>
                <a:ext cx="378" cy="510"/>
              </a:xfrm>
              <a:custGeom>
                <a:avLst/>
                <a:gdLst>
                  <a:gd name="T0" fmla="*/ 358 w 378"/>
                  <a:gd name="T1" fmla="*/ 22 h 510"/>
                  <a:gd name="T2" fmla="*/ 350 w 378"/>
                  <a:gd name="T3" fmla="*/ 44 h 510"/>
                  <a:gd name="T4" fmla="*/ 340 w 378"/>
                  <a:gd name="T5" fmla="*/ 64 h 510"/>
                  <a:gd name="T6" fmla="*/ 334 w 378"/>
                  <a:gd name="T7" fmla="*/ 84 h 510"/>
                  <a:gd name="T8" fmla="*/ 334 w 378"/>
                  <a:gd name="T9" fmla="*/ 84 h 510"/>
                  <a:gd name="T10" fmla="*/ 328 w 378"/>
                  <a:gd name="T11" fmla="*/ 102 h 510"/>
                  <a:gd name="T12" fmla="*/ 318 w 378"/>
                  <a:gd name="T13" fmla="*/ 118 h 510"/>
                  <a:gd name="T14" fmla="*/ 310 w 378"/>
                  <a:gd name="T15" fmla="*/ 134 h 510"/>
                  <a:gd name="T16" fmla="*/ 302 w 378"/>
                  <a:gd name="T17" fmla="*/ 152 h 510"/>
                  <a:gd name="T18" fmla="*/ 296 w 378"/>
                  <a:gd name="T19" fmla="*/ 168 h 510"/>
                  <a:gd name="T20" fmla="*/ 292 w 378"/>
                  <a:gd name="T21" fmla="*/ 186 h 510"/>
                  <a:gd name="T22" fmla="*/ 282 w 378"/>
                  <a:gd name="T23" fmla="*/ 204 h 510"/>
                  <a:gd name="T24" fmla="*/ 276 w 378"/>
                  <a:gd name="T25" fmla="*/ 224 h 510"/>
                  <a:gd name="T26" fmla="*/ 266 w 378"/>
                  <a:gd name="T27" fmla="*/ 246 h 510"/>
                  <a:gd name="T28" fmla="*/ 254 w 378"/>
                  <a:gd name="T29" fmla="*/ 264 h 510"/>
                  <a:gd name="T30" fmla="*/ 240 w 378"/>
                  <a:gd name="T31" fmla="*/ 282 h 510"/>
                  <a:gd name="T32" fmla="*/ 226 w 378"/>
                  <a:gd name="T33" fmla="*/ 298 h 510"/>
                  <a:gd name="T34" fmla="*/ 214 w 378"/>
                  <a:gd name="T35" fmla="*/ 314 h 510"/>
                  <a:gd name="T36" fmla="*/ 214 w 378"/>
                  <a:gd name="T37" fmla="*/ 314 h 510"/>
                  <a:gd name="T38" fmla="*/ 202 w 378"/>
                  <a:gd name="T39" fmla="*/ 330 h 510"/>
                  <a:gd name="T40" fmla="*/ 192 w 378"/>
                  <a:gd name="T41" fmla="*/ 338 h 510"/>
                  <a:gd name="T42" fmla="*/ 182 w 378"/>
                  <a:gd name="T43" fmla="*/ 354 h 510"/>
                  <a:gd name="T44" fmla="*/ 168 w 378"/>
                  <a:gd name="T45" fmla="*/ 368 h 510"/>
                  <a:gd name="T46" fmla="*/ 156 w 378"/>
                  <a:gd name="T47" fmla="*/ 386 h 510"/>
                  <a:gd name="T48" fmla="*/ 140 w 378"/>
                  <a:gd name="T49" fmla="*/ 404 h 510"/>
                  <a:gd name="T50" fmla="*/ 124 w 378"/>
                  <a:gd name="T51" fmla="*/ 418 h 510"/>
                  <a:gd name="T52" fmla="*/ 106 w 378"/>
                  <a:gd name="T53" fmla="*/ 432 h 510"/>
                  <a:gd name="T54" fmla="*/ 86 w 378"/>
                  <a:gd name="T55" fmla="*/ 442 h 510"/>
                  <a:gd name="T56" fmla="*/ 68 w 378"/>
                  <a:gd name="T57" fmla="*/ 452 h 510"/>
                  <a:gd name="T58" fmla="*/ 52 w 378"/>
                  <a:gd name="T59" fmla="*/ 460 h 510"/>
                  <a:gd name="T60" fmla="*/ 36 w 378"/>
                  <a:gd name="T61" fmla="*/ 466 h 510"/>
                  <a:gd name="T62" fmla="*/ 18 w 378"/>
                  <a:gd name="T63" fmla="*/ 476 h 510"/>
                  <a:gd name="T64" fmla="*/ 18 w 378"/>
                  <a:gd name="T65" fmla="*/ 476 h 510"/>
                  <a:gd name="T66" fmla="*/ 372 w 378"/>
                  <a:gd name="T67" fmla="*/ 22 h 510"/>
                  <a:gd name="T68" fmla="*/ 370 w 378"/>
                  <a:gd name="T69" fmla="*/ 40 h 510"/>
                  <a:gd name="T70" fmla="*/ 362 w 378"/>
                  <a:gd name="T71" fmla="*/ 60 h 510"/>
                  <a:gd name="T72" fmla="*/ 356 w 378"/>
                  <a:gd name="T73" fmla="*/ 80 h 510"/>
                  <a:gd name="T74" fmla="*/ 348 w 378"/>
                  <a:gd name="T75" fmla="*/ 98 h 510"/>
                  <a:gd name="T76" fmla="*/ 342 w 378"/>
                  <a:gd name="T77" fmla="*/ 114 h 510"/>
                  <a:gd name="T78" fmla="*/ 338 w 378"/>
                  <a:gd name="T79" fmla="*/ 132 h 510"/>
                  <a:gd name="T80" fmla="*/ 334 w 378"/>
                  <a:gd name="T81" fmla="*/ 150 h 510"/>
                  <a:gd name="T82" fmla="*/ 332 w 378"/>
                  <a:gd name="T83" fmla="*/ 168 h 510"/>
                  <a:gd name="T84" fmla="*/ 326 w 378"/>
                  <a:gd name="T85" fmla="*/ 188 h 510"/>
                  <a:gd name="T86" fmla="*/ 326 w 378"/>
                  <a:gd name="T87" fmla="*/ 188 h 510"/>
                  <a:gd name="T88" fmla="*/ 320 w 378"/>
                  <a:gd name="T89" fmla="*/ 206 h 510"/>
                  <a:gd name="T90" fmla="*/ 318 w 378"/>
                  <a:gd name="T91" fmla="*/ 228 h 510"/>
                  <a:gd name="T92" fmla="*/ 312 w 378"/>
                  <a:gd name="T93" fmla="*/ 252 h 510"/>
                  <a:gd name="T94" fmla="*/ 306 w 378"/>
                  <a:gd name="T95" fmla="*/ 270 h 510"/>
                  <a:gd name="T96" fmla="*/ 298 w 378"/>
                  <a:gd name="T97" fmla="*/ 292 h 510"/>
                  <a:gd name="T98" fmla="*/ 288 w 378"/>
                  <a:gd name="T99" fmla="*/ 312 h 510"/>
                  <a:gd name="T100" fmla="*/ 280 w 378"/>
                  <a:gd name="T101" fmla="*/ 332 h 510"/>
                  <a:gd name="T102" fmla="*/ 272 w 378"/>
                  <a:gd name="T103" fmla="*/ 348 h 510"/>
                  <a:gd name="T104" fmla="*/ 264 w 378"/>
                  <a:gd name="T105" fmla="*/ 362 h 510"/>
                  <a:gd name="T106" fmla="*/ 258 w 378"/>
                  <a:gd name="T107" fmla="*/ 382 h 510"/>
                  <a:gd name="T108" fmla="*/ 252 w 378"/>
                  <a:gd name="T109" fmla="*/ 398 h 510"/>
                  <a:gd name="T110" fmla="*/ 250 w 378"/>
                  <a:gd name="T111" fmla="*/ 416 h 510"/>
                  <a:gd name="T112" fmla="*/ 242 w 378"/>
                  <a:gd name="T113" fmla="*/ 436 h 510"/>
                  <a:gd name="T114" fmla="*/ 242 w 378"/>
                  <a:gd name="T115" fmla="*/ 436 h 510"/>
                  <a:gd name="T116" fmla="*/ 234 w 378"/>
                  <a:gd name="T117" fmla="*/ 454 h 510"/>
                  <a:gd name="T118" fmla="*/ 228 w 378"/>
                  <a:gd name="T119" fmla="*/ 474 h 510"/>
                  <a:gd name="T120" fmla="*/ 218 w 378"/>
                  <a:gd name="T121" fmla="*/ 49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8" h="510">
                    <a:moveTo>
                      <a:pt x="356" y="6"/>
                    </a:moveTo>
                    <a:lnTo>
                      <a:pt x="356" y="6"/>
                    </a:lnTo>
                    <a:lnTo>
                      <a:pt x="360" y="6"/>
                    </a:lnTo>
                    <a:lnTo>
                      <a:pt x="362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4" y="4"/>
                    </a:lnTo>
                    <a:lnTo>
                      <a:pt x="356" y="6"/>
                    </a:lnTo>
                    <a:lnTo>
                      <a:pt x="356" y="6"/>
                    </a:lnTo>
                    <a:close/>
                    <a:moveTo>
                      <a:pt x="352" y="26"/>
                    </a:moveTo>
                    <a:lnTo>
                      <a:pt x="352" y="26"/>
                    </a:lnTo>
                    <a:lnTo>
                      <a:pt x="356" y="26"/>
                    </a:lnTo>
                    <a:lnTo>
                      <a:pt x="358" y="22"/>
                    </a:lnTo>
                    <a:lnTo>
                      <a:pt x="358" y="22"/>
                    </a:lnTo>
                    <a:lnTo>
                      <a:pt x="358" y="18"/>
                    </a:lnTo>
                    <a:lnTo>
                      <a:pt x="354" y="16"/>
                    </a:lnTo>
                    <a:lnTo>
                      <a:pt x="354" y="16"/>
                    </a:lnTo>
                    <a:lnTo>
                      <a:pt x="350" y="16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4"/>
                    </a:lnTo>
                    <a:lnTo>
                      <a:pt x="352" y="26"/>
                    </a:lnTo>
                    <a:lnTo>
                      <a:pt x="352" y="26"/>
                    </a:lnTo>
                    <a:close/>
                    <a:moveTo>
                      <a:pt x="346" y="46"/>
                    </a:moveTo>
                    <a:lnTo>
                      <a:pt x="346" y="46"/>
                    </a:lnTo>
                    <a:lnTo>
                      <a:pt x="350" y="44"/>
                    </a:lnTo>
                    <a:lnTo>
                      <a:pt x="352" y="42"/>
                    </a:lnTo>
                    <a:lnTo>
                      <a:pt x="352" y="42"/>
                    </a:lnTo>
                    <a:lnTo>
                      <a:pt x="352" y="38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6" y="36"/>
                    </a:lnTo>
                    <a:lnTo>
                      <a:pt x="342" y="40"/>
                    </a:lnTo>
                    <a:lnTo>
                      <a:pt x="342" y="40"/>
                    </a:lnTo>
                    <a:lnTo>
                      <a:pt x="344" y="42"/>
                    </a:lnTo>
                    <a:lnTo>
                      <a:pt x="346" y="46"/>
                    </a:lnTo>
                    <a:lnTo>
                      <a:pt x="346" y="46"/>
                    </a:lnTo>
                    <a:close/>
                    <a:moveTo>
                      <a:pt x="340" y="64"/>
                    </a:moveTo>
                    <a:lnTo>
                      <a:pt x="340" y="64"/>
                    </a:lnTo>
                    <a:lnTo>
                      <a:pt x="344" y="64"/>
                    </a:lnTo>
                    <a:lnTo>
                      <a:pt x="346" y="62"/>
                    </a:lnTo>
                    <a:lnTo>
                      <a:pt x="346" y="62"/>
                    </a:lnTo>
                    <a:lnTo>
                      <a:pt x="346" y="58"/>
                    </a:lnTo>
                    <a:lnTo>
                      <a:pt x="344" y="56"/>
                    </a:lnTo>
                    <a:lnTo>
                      <a:pt x="344" y="56"/>
                    </a:lnTo>
                    <a:lnTo>
                      <a:pt x="340" y="56"/>
                    </a:lnTo>
                    <a:lnTo>
                      <a:pt x="336" y="58"/>
                    </a:lnTo>
                    <a:lnTo>
                      <a:pt x="336" y="58"/>
                    </a:lnTo>
                    <a:lnTo>
                      <a:pt x="338" y="62"/>
                    </a:lnTo>
                    <a:lnTo>
                      <a:pt x="340" y="64"/>
                    </a:lnTo>
                    <a:lnTo>
                      <a:pt x="340" y="64"/>
                    </a:lnTo>
                    <a:close/>
                    <a:moveTo>
                      <a:pt x="334" y="84"/>
                    </a:moveTo>
                    <a:lnTo>
                      <a:pt x="334" y="84"/>
                    </a:lnTo>
                    <a:lnTo>
                      <a:pt x="338" y="84"/>
                    </a:lnTo>
                    <a:lnTo>
                      <a:pt x="340" y="80"/>
                    </a:lnTo>
                    <a:lnTo>
                      <a:pt x="340" y="80"/>
                    </a:lnTo>
                    <a:lnTo>
                      <a:pt x="340" y="76"/>
                    </a:lnTo>
                    <a:lnTo>
                      <a:pt x="338" y="74"/>
                    </a:lnTo>
                    <a:lnTo>
                      <a:pt x="338" y="74"/>
                    </a:lnTo>
                    <a:lnTo>
                      <a:pt x="334" y="74"/>
                    </a:lnTo>
                    <a:lnTo>
                      <a:pt x="330" y="78"/>
                    </a:lnTo>
                    <a:lnTo>
                      <a:pt x="330" y="78"/>
                    </a:lnTo>
                    <a:lnTo>
                      <a:pt x="332" y="82"/>
                    </a:lnTo>
                    <a:lnTo>
                      <a:pt x="334" y="84"/>
                    </a:lnTo>
                    <a:lnTo>
                      <a:pt x="334" y="84"/>
                    </a:lnTo>
                    <a:close/>
                    <a:moveTo>
                      <a:pt x="328" y="102"/>
                    </a:moveTo>
                    <a:lnTo>
                      <a:pt x="328" y="102"/>
                    </a:lnTo>
                    <a:lnTo>
                      <a:pt x="330" y="102"/>
                    </a:lnTo>
                    <a:lnTo>
                      <a:pt x="334" y="100"/>
                    </a:lnTo>
                    <a:lnTo>
                      <a:pt x="334" y="100"/>
                    </a:lnTo>
                    <a:lnTo>
                      <a:pt x="334" y="96"/>
                    </a:lnTo>
                    <a:lnTo>
                      <a:pt x="330" y="94"/>
                    </a:lnTo>
                    <a:lnTo>
                      <a:pt x="330" y="94"/>
                    </a:lnTo>
                    <a:lnTo>
                      <a:pt x="326" y="94"/>
                    </a:lnTo>
                    <a:lnTo>
                      <a:pt x="324" y="96"/>
                    </a:lnTo>
                    <a:lnTo>
                      <a:pt x="324" y="96"/>
                    </a:lnTo>
                    <a:lnTo>
                      <a:pt x="324" y="100"/>
                    </a:lnTo>
                    <a:lnTo>
                      <a:pt x="328" y="102"/>
                    </a:lnTo>
                    <a:lnTo>
                      <a:pt x="328" y="102"/>
                    </a:lnTo>
                    <a:close/>
                    <a:moveTo>
                      <a:pt x="320" y="122"/>
                    </a:moveTo>
                    <a:lnTo>
                      <a:pt x="320" y="122"/>
                    </a:lnTo>
                    <a:lnTo>
                      <a:pt x="324" y="122"/>
                    </a:lnTo>
                    <a:lnTo>
                      <a:pt x="326" y="118"/>
                    </a:lnTo>
                    <a:lnTo>
                      <a:pt x="326" y="118"/>
                    </a:lnTo>
                    <a:lnTo>
                      <a:pt x="326" y="114"/>
                    </a:lnTo>
                    <a:lnTo>
                      <a:pt x="324" y="112"/>
                    </a:lnTo>
                    <a:lnTo>
                      <a:pt x="324" y="112"/>
                    </a:lnTo>
                    <a:lnTo>
                      <a:pt x="320" y="112"/>
                    </a:lnTo>
                    <a:lnTo>
                      <a:pt x="318" y="114"/>
                    </a:lnTo>
                    <a:lnTo>
                      <a:pt x="318" y="114"/>
                    </a:lnTo>
                    <a:lnTo>
                      <a:pt x="318" y="118"/>
                    </a:lnTo>
                    <a:lnTo>
                      <a:pt x="320" y="122"/>
                    </a:lnTo>
                    <a:lnTo>
                      <a:pt x="320" y="122"/>
                    </a:lnTo>
                    <a:close/>
                    <a:moveTo>
                      <a:pt x="312" y="140"/>
                    </a:moveTo>
                    <a:lnTo>
                      <a:pt x="312" y="140"/>
                    </a:lnTo>
                    <a:lnTo>
                      <a:pt x="316" y="140"/>
                    </a:lnTo>
                    <a:lnTo>
                      <a:pt x="318" y="138"/>
                    </a:lnTo>
                    <a:lnTo>
                      <a:pt x="318" y="138"/>
                    </a:lnTo>
                    <a:lnTo>
                      <a:pt x="318" y="134"/>
                    </a:lnTo>
                    <a:lnTo>
                      <a:pt x="316" y="130"/>
                    </a:lnTo>
                    <a:lnTo>
                      <a:pt x="316" y="130"/>
                    </a:lnTo>
                    <a:lnTo>
                      <a:pt x="312" y="130"/>
                    </a:lnTo>
                    <a:lnTo>
                      <a:pt x="310" y="134"/>
                    </a:lnTo>
                    <a:lnTo>
                      <a:pt x="310" y="134"/>
                    </a:lnTo>
                    <a:lnTo>
                      <a:pt x="310" y="138"/>
                    </a:lnTo>
                    <a:lnTo>
                      <a:pt x="312" y="140"/>
                    </a:lnTo>
                    <a:lnTo>
                      <a:pt x="312" y="140"/>
                    </a:lnTo>
                    <a:close/>
                    <a:moveTo>
                      <a:pt x="304" y="158"/>
                    </a:moveTo>
                    <a:lnTo>
                      <a:pt x="304" y="158"/>
                    </a:lnTo>
                    <a:lnTo>
                      <a:pt x="308" y="158"/>
                    </a:lnTo>
                    <a:lnTo>
                      <a:pt x="310" y="156"/>
                    </a:lnTo>
                    <a:lnTo>
                      <a:pt x="310" y="156"/>
                    </a:lnTo>
                    <a:lnTo>
                      <a:pt x="312" y="152"/>
                    </a:lnTo>
                    <a:lnTo>
                      <a:pt x="308" y="150"/>
                    </a:lnTo>
                    <a:lnTo>
                      <a:pt x="308" y="150"/>
                    </a:lnTo>
                    <a:lnTo>
                      <a:pt x="304" y="150"/>
                    </a:lnTo>
                    <a:lnTo>
                      <a:pt x="302" y="152"/>
                    </a:lnTo>
                    <a:lnTo>
                      <a:pt x="302" y="152"/>
                    </a:lnTo>
                    <a:lnTo>
                      <a:pt x="302" y="156"/>
                    </a:lnTo>
                    <a:lnTo>
                      <a:pt x="304" y="158"/>
                    </a:lnTo>
                    <a:lnTo>
                      <a:pt x="304" y="158"/>
                    </a:lnTo>
                    <a:close/>
                    <a:moveTo>
                      <a:pt x="296" y="176"/>
                    </a:moveTo>
                    <a:lnTo>
                      <a:pt x="296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2" y="174"/>
                    </a:lnTo>
                    <a:lnTo>
                      <a:pt x="302" y="170"/>
                    </a:lnTo>
                    <a:lnTo>
                      <a:pt x="300" y="168"/>
                    </a:lnTo>
                    <a:lnTo>
                      <a:pt x="300" y="168"/>
                    </a:lnTo>
                    <a:lnTo>
                      <a:pt x="296" y="168"/>
                    </a:lnTo>
                    <a:lnTo>
                      <a:pt x="294" y="170"/>
                    </a:lnTo>
                    <a:lnTo>
                      <a:pt x="294" y="170"/>
                    </a:lnTo>
                    <a:lnTo>
                      <a:pt x="294" y="174"/>
                    </a:lnTo>
                    <a:lnTo>
                      <a:pt x="296" y="176"/>
                    </a:lnTo>
                    <a:lnTo>
                      <a:pt x="296" y="176"/>
                    </a:lnTo>
                    <a:close/>
                    <a:moveTo>
                      <a:pt x="288" y="194"/>
                    </a:moveTo>
                    <a:lnTo>
                      <a:pt x="288" y="194"/>
                    </a:lnTo>
                    <a:lnTo>
                      <a:pt x="292" y="196"/>
                    </a:lnTo>
                    <a:lnTo>
                      <a:pt x="294" y="192"/>
                    </a:lnTo>
                    <a:lnTo>
                      <a:pt x="294" y="192"/>
                    </a:lnTo>
                    <a:lnTo>
                      <a:pt x="294" y="188"/>
                    </a:lnTo>
                    <a:lnTo>
                      <a:pt x="292" y="186"/>
                    </a:lnTo>
                    <a:lnTo>
                      <a:pt x="292" y="186"/>
                    </a:lnTo>
                    <a:lnTo>
                      <a:pt x="288" y="186"/>
                    </a:lnTo>
                    <a:lnTo>
                      <a:pt x="286" y="188"/>
                    </a:lnTo>
                    <a:lnTo>
                      <a:pt x="286" y="188"/>
                    </a:lnTo>
                    <a:lnTo>
                      <a:pt x="284" y="192"/>
                    </a:lnTo>
                    <a:lnTo>
                      <a:pt x="288" y="194"/>
                    </a:lnTo>
                    <a:lnTo>
                      <a:pt x="288" y="194"/>
                    </a:lnTo>
                    <a:close/>
                    <a:moveTo>
                      <a:pt x="278" y="212"/>
                    </a:moveTo>
                    <a:lnTo>
                      <a:pt x="278" y="212"/>
                    </a:lnTo>
                    <a:lnTo>
                      <a:pt x="282" y="214"/>
                    </a:lnTo>
                    <a:lnTo>
                      <a:pt x="284" y="210"/>
                    </a:lnTo>
                    <a:lnTo>
                      <a:pt x="284" y="210"/>
                    </a:lnTo>
                    <a:lnTo>
                      <a:pt x="286" y="206"/>
                    </a:lnTo>
                    <a:lnTo>
                      <a:pt x="282" y="204"/>
                    </a:lnTo>
                    <a:lnTo>
                      <a:pt x="282" y="204"/>
                    </a:lnTo>
                    <a:lnTo>
                      <a:pt x="278" y="204"/>
                    </a:lnTo>
                    <a:lnTo>
                      <a:pt x="276" y="206"/>
                    </a:lnTo>
                    <a:lnTo>
                      <a:pt x="276" y="206"/>
                    </a:lnTo>
                    <a:lnTo>
                      <a:pt x="276" y="210"/>
                    </a:lnTo>
                    <a:lnTo>
                      <a:pt x="278" y="212"/>
                    </a:lnTo>
                    <a:lnTo>
                      <a:pt x="278" y="212"/>
                    </a:lnTo>
                    <a:close/>
                    <a:moveTo>
                      <a:pt x="268" y="230"/>
                    </a:moveTo>
                    <a:lnTo>
                      <a:pt x="268" y="230"/>
                    </a:lnTo>
                    <a:lnTo>
                      <a:pt x="272" y="230"/>
                    </a:lnTo>
                    <a:lnTo>
                      <a:pt x="276" y="228"/>
                    </a:lnTo>
                    <a:lnTo>
                      <a:pt x="276" y="228"/>
                    </a:lnTo>
                    <a:lnTo>
                      <a:pt x="276" y="224"/>
                    </a:lnTo>
                    <a:lnTo>
                      <a:pt x="274" y="222"/>
                    </a:lnTo>
                    <a:lnTo>
                      <a:pt x="274" y="222"/>
                    </a:lnTo>
                    <a:lnTo>
                      <a:pt x="270" y="222"/>
                    </a:lnTo>
                    <a:lnTo>
                      <a:pt x="266" y="224"/>
                    </a:lnTo>
                    <a:lnTo>
                      <a:pt x="266" y="224"/>
                    </a:lnTo>
                    <a:lnTo>
                      <a:pt x="266" y="228"/>
                    </a:lnTo>
                    <a:lnTo>
                      <a:pt x="268" y="230"/>
                    </a:lnTo>
                    <a:lnTo>
                      <a:pt x="268" y="230"/>
                    </a:lnTo>
                    <a:close/>
                    <a:moveTo>
                      <a:pt x="258" y="248"/>
                    </a:moveTo>
                    <a:lnTo>
                      <a:pt x="258" y="248"/>
                    </a:lnTo>
                    <a:lnTo>
                      <a:pt x="262" y="248"/>
                    </a:lnTo>
                    <a:lnTo>
                      <a:pt x="266" y="246"/>
                    </a:lnTo>
                    <a:lnTo>
                      <a:pt x="266" y="246"/>
                    </a:lnTo>
                    <a:lnTo>
                      <a:pt x="266" y="242"/>
                    </a:lnTo>
                    <a:lnTo>
                      <a:pt x="264" y="240"/>
                    </a:lnTo>
                    <a:lnTo>
                      <a:pt x="264" y="240"/>
                    </a:lnTo>
                    <a:lnTo>
                      <a:pt x="260" y="238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6" y="244"/>
                    </a:lnTo>
                    <a:lnTo>
                      <a:pt x="258" y="248"/>
                    </a:lnTo>
                    <a:lnTo>
                      <a:pt x="258" y="248"/>
                    </a:lnTo>
                    <a:close/>
                    <a:moveTo>
                      <a:pt x="248" y="266"/>
                    </a:moveTo>
                    <a:lnTo>
                      <a:pt x="248" y="266"/>
                    </a:lnTo>
                    <a:lnTo>
                      <a:pt x="252" y="266"/>
                    </a:lnTo>
                    <a:lnTo>
                      <a:pt x="254" y="264"/>
                    </a:lnTo>
                    <a:lnTo>
                      <a:pt x="254" y="264"/>
                    </a:lnTo>
                    <a:lnTo>
                      <a:pt x="256" y="260"/>
                    </a:lnTo>
                    <a:lnTo>
                      <a:pt x="254" y="256"/>
                    </a:lnTo>
                    <a:lnTo>
                      <a:pt x="254" y="256"/>
                    </a:lnTo>
                    <a:lnTo>
                      <a:pt x="250" y="256"/>
                    </a:lnTo>
                    <a:lnTo>
                      <a:pt x="246" y="258"/>
                    </a:lnTo>
                    <a:lnTo>
                      <a:pt x="246" y="258"/>
                    </a:lnTo>
                    <a:lnTo>
                      <a:pt x="246" y="262"/>
                    </a:lnTo>
                    <a:lnTo>
                      <a:pt x="248" y="266"/>
                    </a:lnTo>
                    <a:lnTo>
                      <a:pt x="248" y="266"/>
                    </a:lnTo>
                    <a:close/>
                    <a:moveTo>
                      <a:pt x="238" y="282"/>
                    </a:moveTo>
                    <a:lnTo>
                      <a:pt x="238" y="282"/>
                    </a:lnTo>
                    <a:lnTo>
                      <a:pt x="240" y="282"/>
                    </a:lnTo>
                    <a:lnTo>
                      <a:pt x="244" y="280"/>
                    </a:lnTo>
                    <a:lnTo>
                      <a:pt x="244" y="280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2" y="274"/>
                    </a:lnTo>
                    <a:lnTo>
                      <a:pt x="238" y="272"/>
                    </a:lnTo>
                    <a:lnTo>
                      <a:pt x="236" y="276"/>
                    </a:lnTo>
                    <a:lnTo>
                      <a:pt x="236" y="276"/>
                    </a:lnTo>
                    <a:lnTo>
                      <a:pt x="236" y="278"/>
                    </a:lnTo>
                    <a:lnTo>
                      <a:pt x="238" y="282"/>
                    </a:lnTo>
                    <a:lnTo>
                      <a:pt x="238" y="282"/>
                    </a:lnTo>
                    <a:close/>
                    <a:moveTo>
                      <a:pt x="226" y="298"/>
                    </a:moveTo>
                    <a:lnTo>
                      <a:pt x="226" y="298"/>
                    </a:lnTo>
                    <a:lnTo>
                      <a:pt x="230" y="300"/>
                    </a:lnTo>
                    <a:lnTo>
                      <a:pt x="232" y="298"/>
                    </a:lnTo>
                    <a:lnTo>
                      <a:pt x="232" y="298"/>
                    </a:lnTo>
                    <a:lnTo>
                      <a:pt x="234" y="294"/>
                    </a:lnTo>
                    <a:lnTo>
                      <a:pt x="232" y="290"/>
                    </a:lnTo>
                    <a:lnTo>
                      <a:pt x="232" y="290"/>
                    </a:lnTo>
                    <a:lnTo>
                      <a:pt x="228" y="290"/>
                    </a:lnTo>
                    <a:lnTo>
                      <a:pt x="224" y="292"/>
                    </a:lnTo>
                    <a:lnTo>
                      <a:pt x="224" y="292"/>
                    </a:lnTo>
                    <a:lnTo>
                      <a:pt x="224" y="296"/>
                    </a:lnTo>
                    <a:lnTo>
                      <a:pt x="226" y="298"/>
                    </a:lnTo>
                    <a:lnTo>
                      <a:pt x="226" y="298"/>
                    </a:lnTo>
                    <a:close/>
                    <a:moveTo>
                      <a:pt x="214" y="314"/>
                    </a:moveTo>
                    <a:lnTo>
                      <a:pt x="214" y="314"/>
                    </a:lnTo>
                    <a:lnTo>
                      <a:pt x="218" y="316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20" y="306"/>
                    </a:lnTo>
                    <a:lnTo>
                      <a:pt x="216" y="306"/>
                    </a:lnTo>
                    <a:lnTo>
                      <a:pt x="212" y="308"/>
                    </a:lnTo>
                    <a:lnTo>
                      <a:pt x="212" y="308"/>
                    </a:lnTo>
                    <a:lnTo>
                      <a:pt x="212" y="312"/>
                    </a:lnTo>
                    <a:lnTo>
                      <a:pt x="214" y="314"/>
                    </a:lnTo>
                    <a:lnTo>
                      <a:pt x="214" y="314"/>
                    </a:lnTo>
                    <a:close/>
                    <a:moveTo>
                      <a:pt x="202" y="330"/>
                    </a:moveTo>
                    <a:lnTo>
                      <a:pt x="202" y="330"/>
                    </a:lnTo>
                    <a:lnTo>
                      <a:pt x="206" y="332"/>
                    </a:lnTo>
                    <a:lnTo>
                      <a:pt x="208" y="330"/>
                    </a:lnTo>
                    <a:lnTo>
                      <a:pt x="208" y="330"/>
                    </a:lnTo>
                    <a:lnTo>
                      <a:pt x="210" y="326"/>
                    </a:lnTo>
                    <a:lnTo>
                      <a:pt x="208" y="322"/>
                    </a:lnTo>
                    <a:lnTo>
                      <a:pt x="208" y="322"/>
                    </a:lnTo>
                    <a:lnTo>
                      <a:pt x="204" y="322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0" y="328"/>
                    </a:lnTo>
                    <a:lnTo>
                      <a:pt x="202" y="330"/>
                    </a:lnTo>
                    <a:lnTo>
                      <a:pt x="202" y="330"/>
                    </a:lnTo>
                    <a:close/>
                    <a:moveTo>
                      <a:pt x="188" y="340"/>
                    </a:move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6"/>
                    </a:lnTo>
                    <a:lnTo>
                      <a:pt x="188" y="346"/>
                    </a:lnTo>
                    <a:lnTo>
                      <a:pt x="192" y="348"/>
                    </a:lnTo>
                    <a:lnTo>
                      <a:pt x="196" y="346"/>
                    </a:lnTo>
                    <a:lnTo>
                      <a:pt x="196" y="346"/>
                    </a:lnTo>
                    <a:lnTo>
                      <a:pt x="198" y="342"/>
                    </a:lnTo>
                    <a:lnTo>
                      <a:pt x="196" y="338"/>
                    </a:lnTo>
                    <a:lnTo>
                      <a:pt x="196" y="338"/>
                    </a:lnTo>
                    <a:lnTo>
                      <a:pt x="192" y="338"/>
                    </a:lnTo>
                    <a:lnTo>
                      <a:pt x="188" y="340"/>
                    </a:lnTo>
                    <a:lnTo>
                      <a:pt x="188" y="340"/>
                    </a:lnTo>
                    <a:close/>
                    <a:moveTo>
                      <a:pt x="176" y="354"/>
                    </a:moveTo>
                    <a:lnTo>
                      <a:pt x="176" y="354"/>
                    </a:lnTo>
                    <a:lnTo>
                      <a:pt x="174" y="358"/>
                    </a:lnTo>
                    <a:lnTo>
                      <a:pt x="176" y="362"/>
                    </a:lnTo>
                    <a:lnTo>
                      <a:pt x="176" y="362"/>
                    </a:lnTo>
                    <a:lnTo>
                      <a:pt x="180" y="362"/>
                    </a:lnTo>
                    <a:lnTo>
                      <a:pt x="182" y="360"/>
                    </a:lnTo>
                    <a:lnTo>
                      <a:pt x="182" y="360"/>
                    </a:lnTo>
                    <a:lnTo>
                      <a:pt x="184" y="358"/>
                    </a:lnTo>
                    <a:lnTo>
                      <a:pt x="182" y="354"/>
                    </a:lnTo>
                    <a:lnTo>
                      <a:pt x="182" y="354"/>
                    </a:lnTo>
                    <a:lnTo>
                      <a:pt x="178" y="352"/>
                    </a:lnTo>
                    <a:lnTo>
                      <a:pt x="176" y="354"/>
                    </a:lnTo>
                    <a:lnTo>
                      <a:pt x="176" y="354"/>
                    </a:lnTo>
                    <a:close/>
                    <a:moveTo>
                      <a:pt x="162" y="368"/>
                    </a:moveTo>
                    <a:lnTo>
                      <a:pt x="162" y="368"/>
                    </a:lnTo>
                    <a:lnTo>
                      <a:pt x="160" y="372"/>
                    </a:lnTo>
                    <a:lnTo>
                      <a:pt x="162" y="376"/>
                    </a:lnTo>
                    <a:lnTo>
                      <a:pt x="162" y="376"/>
                    </a:lnTo>
                    <a:lnTo>
                      <a:pt x="166" y="378"/>
                    </a:lnTo>
                    <a:lnTo>
                      <a:pt x="168" y="376"/>
                    </a:lnTo>
                    <a:lnTo>
                      <a:pt x="168" y="376"/>
                    </a:lnTo>
                    <a:lnTo>
                      <a:pt x="170" y="372"/>
                    </a:lnTo>
                    <a:lnTo>
                      <a:pt x="168" y="368"/>
                    </a:lnTo>
                    <a:lnTo>
                      <a:pt x="168" y="368"/>
                    </a:lnTo>
                    <a:lnTo>
                      <a:pt x="166" y="368"/>
                    </a:lnTo>
                    <a:lnTo>
                      <a:pt x="162" y="368"/>
                    </a:lnTo>
                    <a:lnTo>
                      <a:pt x="162" y="368"/>
                    </a:lnTo>
                    <a:close/>
                    <a:moveTo>
                      <a:pt x="148" y="384"/>
                    </a:moveTo>
                    <a:lnTo>
                      <a:pt x="148" y="384"/>
                    </a:lnTo>
                    <a:lnTo>
                      <a:pt x="146" y="386"/>
                    </a:lnTo>
                    <a:lnTo>
                      <a:pt x="148" y="390"/>
                    </a:lnTo>
                    <a:lnTo>
                      <a:pt x="148" y="390"/>
                    </a:lnTo>
                    <a:lnTo>
                      <a:pt x="152" y="392"/>
                    </a:lnTo>
                    <a:lnTo>
                      <a:pt x="154" y="390"/>
                    </a:lnTo>
                    <a:lnTo>
                      <a:pt x="154" y="390"/>
                    </a:lnTo>
                    <a:lnTo>
                      <a:pt x="156" y="386"/>
                    </a:lnTo>
                    <a:lnTo>
                      <a:pt x="154" y="384"/>
                    </a:lnTo>
                    <a:lnTo>
                      <a:pt x="154" y="384"/>
                    </a:lnTo>
                    <a:lnTo>
                      <a:pt x="152" y="382"/>
                    </a:lnTo>
                    <a:lnTo>
                      <a:pt x="148" y="384"/>
                    </a:lnTo>
                    <a:lnTo>
                      <a:pt x="148" y="384"/>
                    </a:lnTo>
                    <a:close/>
                    <a:moveTo>
                      <a:pt x="134" y="396"/>
                    </a:moveTo>
                    <a:lnTo>
                      <a:pt x="134" y="396"/>
                    </a:lnTo>
                    <a:lnTo>
                      <a:pt x="132" y="400"/>
                    </a:lnTo>
                    <a:lnTo>
                      <a:pt x="132" y="404"/>
                    </a:lnTo>
                    <a:lnTo>
                      <a:pt x="132" y="404"/>
                    </a:lnTo>
                    <a:lnTo>
                      <a:pt x="136" y="406"/>
                    </a:lnTo>
                    <a:lnTo>
                      <a:pt x="140" y="404"/>
                    </a:lnTo>
                    <a:lnTo>
                      <a:pt x="140" y="404"/>
                    </a:lnTo>
                    <a:lnTo>
                      <a:pt x="142" y="400"/>
                    </a:lnTo>
                    <a:lnTo>
                      <a:pt x="140" y="398"/>
                    </a:lnTo>
                    <a:lnTo>
                      <a:pt x="140" y="398"/>
                    </a:lnTo>
                    <a:lnTo>
                      <a:pt x="136" y="396"/>
                    </a:lnTo>
                    <a:lnTo>
                      <a:pt x="134" y="396"/>
                    </a:lnTo>
                    <a:lnTo>
                      <a:pt x="134" y="396"/>
                    </a:lnTo>
                    <a:close/>
                    <a:moveTo>
                      <a:pt x="118" y="410"/>
                    </a:moveTo>
                    <a:lnTo>
                      <a:pt x="118" y="410"/>
                    </a:lnTo>
                    <a:lnTo>
                      <a:pt x="116" y="414"/>
                    </a:lnTo>
                    <a:lnTo>
                      <a:pt x="118" y="416"/>
                    </a:lnTo>
                    <a:lnTo>
                      <a:pt x="118" y="416"/>
                    </a:lnTo>
                    <a:lnTo>
                      <a:pt x="120" y="418"/>
                    </a:lnTo>
                    <a:lnTo>
                      <a:pt x="124" y="418"/>
                    </a:lnTo>
                    <a:lnTo>
                      <a:pt x="124" y="418"/>
                    </a:lnTo>
                    <a:lnTo>
                      <a:pt x="126" y="414"/>
                    </a:lnTo>
                    <a:lnTo>
                      <a:pt x="126" y="410"/>
                    </a:lnTo>
                    <a:lnTo>
                      <a:pt x="126" y="410"/>
                    </a:lnTo>
                    <a:lnTo>
                      <a:pt x="122" y="408"/>
                    </a:lnTo>
                    <a:lnTo>
                      <a:pt x="118" y="410"/>
                    </a:lnTo>
                    <a:lnTo>
                      <a:pt x="118" y="410"/>
                    </a:lnTo>
                    <a:close/>
                    <a:moveTo>
                      <a:pt x="102" y="422"/>
                    </a:moveTo>
                    <a:lnTo>
                      <a:pt x="102" y="422"/>
                    </a:lnTo>
                    <a:lnTo>
                      <a:pt x="100" y="426"/>
                    </a:lnTo>
                    <a:lnTo>
                      <a:pt x="102" y="430"/>
                    </a:lnTo>
                    <a:lnTo>
                      <a:pt x="102" y="430"/>
                    </a:lnTo>
                    <a:lnTo>
                      <a:pt x="106" y="432"/>
                    </a:lnTo>
                    <a:lnTo>
                      <a:pt x="108" y="430"/>
                    </a:lnTo>
                    <a:lnTo>
                      <a:pt x="108" y="430"/>
                    </a:lnTo>
                    <a:lnTo>
                      <a:pt x="110" y="428"/>
                    </a:lnTo>
                    <a:lnTo>
                      <a:pt x="110" y="424"/>
                    </a:lnTo>
                    <a:lnTo>
                      <a:pt x="110" y="424"/>
                    </a:lnTo>
                    <a:lnTo>
                      <a:pt x="106" y="422"/>
                    </a:lnTo>
                    <a:lnTo>
                      <a:pt x="102" y="422"/>
                    </a:lnTo>
                    <a:lnTo>
                      <a:pt x="102" y="422"/>
                    </a:lnTo>
                    <a:close/>
                    <a:moveTo>
                      <a:pt x="86" y="434"/>
                    </a:moveTo>
                    <a:lnTo>
                      <a:pt x="86" y="434"/>
                    </a:lnTo>
                    <a:lnTo>
                      <a:pt x="84" y="438"/>
                    </a:lnTo>
                    <a:lnTo>
                      <a:pt x="86" y="442"/>
                    </a:lnTo>
                    <a:lnTo>
                      <a:pt x="86" y="442"/>
                    </a:lnTo>
                    <a:lnTo>
                      <a:pt x="88" y="444"/>
                    </a:lnTo>
                    <a:lnTo>
                      <a:pt x="92" y="442"/>
                    </a:lnTo>
                    <a:lnTo>
                      <a:pt x="92" y="442"/>
                    </a:lnTo>
                    <a:lnTo>
                      <a:pt x="94" y="440"/>
                    </a:lnTo>
                    <a:lnTo>
                      <a:pt x="94" y="436"/>
                    </a:lnTo>
                    <a:lnTo>
                      <a:pt x="94" y="436"/>
                    </a:lnTo>
                    <a:lnTo>
                      <a:pt x="90" y="434"/>
                    </a:lnTo>
                    <a:lnTo>
                      <a:pt x="86" y="434"/>
                    </a:lnTo>
                    <a:lnTo>
                      <a:pt x="86" y="434"/>
                    </a:lnTo>
                    <a:close/>
                    <a:moveTo>
                      <a:pt x="70" y="446"/>
                    </a:moveTo>
                    <a:lnTo>
                      <a:pt x="70" y="446"/>
                    </a:lnTo>
                    <a:lnTo>
                      <a:pt x="68" y="448"/>
                    </a:lnTo>
                    <a:lnTo>
                      <a:pt x="68" y="452"/>
                    </a:lnTo>
                    <a:lnTo>
                      <a:pt x="68" y="452"/>
                    </a:lnTo>
                    <a:lnTo>
                      <a:pt x="72" y="454"/>
                    </a:lnTo>
                    <a:lnTo>
                      <a:pt x="76" y="454"/>
                    </a:lnTo>
                    <a:lnTo>
                      <a:pt x="76" y="454"/>
                    </a:lnTo>
                    <a:lnTo>
                      <a:pt x="78" y="450"/>
                    </a:lnTo>
                    <a:lnTo>
                      <a:pt x="78" y="448"/>
                    </a:lnTo>
                    <a:lnTo>
                      <a:pt x="78" y="448"/>
                    </a:lnTo>
                    <a:lnTo>
                      <a:pt x="74" y="446"/>
                    </a:lnTo>
                    <a:lnTo>
                      <a:pt x="70" y="446"/>
                    </a:lnTo>
                    <a:lnTo>
                      <a:pt x="70" y="446"/>
                    </a:lnTo>
                    <a:close/>
                    <a:moveTo>
                      <a:pt x="54" y="456"/>
                    </a:moveTo>
                    <a:lnTo>
                      <a:pt x="54" y="456"/>
                    </a:lnTo>
                    <a:lnTo>
                      <a:pt x="52" y="460"/>
                    </a:lnTo>
                    <a:lnTo>
                      <a:pt x="52" y="464"/>
                    </a:lnTo>
                    <a:lnTo>
                      <a:pt x="52" y="464"/>
                    </a:lnTo>
                    <a:lnTo>
                      <a:pt x="54" y="466"/>
                    </a:lnTo>
                    <a:lnTo>
                      <a:pt x="58" y="464"/>
                    </a:lnTo>
                    <a:lnTo>
                      <a:pt x="58" y="464"/>
                    </a:lnTo>
                    <a:lnTo>
                      <a:pt x="60" y="462"/>
                    </a:lnTo>
                    <a:lnTo>
                      <a:pt x="60" y="458"/>
                    </a:lnTo>
                    <a:lnTo>
                      <a:pt x="60" y="458"/>
                    </a:lnTo>
                    <a:lnTo>
                      <a:pt x="58" y="456"/>
                    </a:lnTo>
                    <a:lnTo>
                      <a:pt x="54" y="456"/>
                    </a:lnTo>
                    <a:lnTo>
                      <a:pt x="54" y="456"/>
                    </a:lnTo>
                    <a:close/>
                    <a:moveTo>
                      <a:pt x="36" y="466"/>
                    </a:moveTo>
                    <a:lnTo>
                      <a:pt x="36" y="466"/>
                    </a:lnTo>
                    <a:lnTo>
                      <a:pt x="34" y="470"/>
                    </a:lnTo>
                    <a:lnTo>
                      <a:pt x="34" y="472"/>
                    </a:lnTo>
                    <a:lnTo>
                      <a:pt x="34" y="472"/>
                    </a:lnTo>
                    <a:lnTo>
                      <a:pt x="38" y="476"/>
                    </a:lnTo>
                    <a:lnTo>
                      <a:pt x="40" y="474"/>
                    </a:lnTo>
                    <a:lnTo>
                      <a:pt x="40" y="474"/>
                    </a:lnTo>
                    <a:lnTo>
                      <a:pt x="44" y="472"/>
                    </a:lnTo>
                    <a:lnTo>
                      <a:pt x="42" y="468"/>
                    </a:lnTo>
                    <a:lnTo>
                      <a:pt x="42" y="468"/>
                    </a:lnTo>
                    <a:lnTo>
                      <a:pt x="40" y="466"/>
                    </a:lnTo>
                    <a:lnTo>
                      <a:pt x="36" y="466"/>
                    </a:lnTo>
                    <a:lnTo>
                      <a:pt x="36" y="466"/>
                    </a:lnTo>
                    <a:close/>
                    <a:moveTo>
                      <a:pt x="18" y="476"/>
                    </a:moveTo>
                    <a:lnTo>
                      <a:pt x="18" y="476"/>
                    </a:lnTo>
                    <a:lnTo>
                      <a:pt x="16" y="478"/>
                    </a:lnTo>
                    <a:lnTo>
                      <a:pt x="16" y="482"/>
                    </a:lnTo>
                    <a:lnTo>
                      <a:pt x="16" y="482"/>
                    </a:lnTo>
                    <a:lnTo>
                      <a:pt x="20" y="484"/>
                    </a:lnTo>
                    <a:lnTo>
                      <a:pt x="22" y="484"/>
                    </a:lnTo>
                    <a:lnTo>
                      <a:pt x="22" y="484"/>
                    </a:lnTo>
                    <a:lnTo>
                      <a:pt x="26" y="482"/>
                    </a:lnTo>
                    <a:lnTo>
                      <a:pt x="26" y="478"/>
                    </a:lnTo>
                    <a:lnTo>
                      <a:pt x="26" y="478"/>
                    </a:lnTo>
                    <a:lnTo>
                      <a:pt x="22" y="476"/>
                    </a:lnTo>
                    <a:lnTo>
                      <a:pt x="18" y="476"/>
                    </a:lnTo>
                    <a:lnTo>
                      <a:pt x="18" y="476"/>
                    </a:lnTo>
                    <a:close/>
                    <a:moveTo>
                      <a:pt x="0" y="484"/>
                    </a:moveTo>
                    <a:lnTo>
                      <a:pt x="4" y="492"/>
                    </a:lnTo>
                    <a:lnTo>
                      <a:pt x="4" y="492"/>
                    </a:lnTo>
                    <a:lnTo>
                      <a:pt x="8" y="490"/>
                    </a:lnTo>
                    <a:lnTo>
                      <a:pt x="8" y="486"/>
                    </a:lnTo>
                    <a:lnTo>
                      <a:pt x="8" y="486"/>
                    </a:lnTo>
                    <a:lnTo>
                      <a:pt x="4" y="484"/>
                    </a:lnTo>
                    <a:lnTo>
                      <a:pt x="0" y="484"/>
                    </a:lnTo>
                    <a:lnTo>
                      <a:pt x="0" y="484"/>
                    </a:lnTo>
                    <a:close/>
                    <a:moveTo>
                      <a:pt x="368" y="16"/>
                    </a:moveTo>
                    <a:lnTo>
                      <a:pt x="368" y="16"/>
                    </a:lnTo>
                    <a:lnTo>
                      <a:pt x="368" y="20"/>
                    </a:lnTo>
                    <a:lnTo>
                      <a:pt x="372" y="22"/>
                    </a:lnTo>
                    <a:lnTo>
                      <a:pt x="372" y="22"/>
                    </a:lnTo>
                    <a:lnTo>
                      <a:pt x="376" y="22"/>
                    </a:lnTo>
                    <a:lnTo>
                      <a:pt x="378" y="18"/>
                    </a:lnTo>
                    <a:lnTo>
                      <a:pt x="368" y="16"/>
                    </a:lnTo>
                    <a:close/>
                    <a:moveTo>
                      <a:pt x="370" y="32"/>
                    </a:moveTo>
                    <a:lnTo>
                      <a:pt x="370" y="32"/>
                    </a:lnTo>
                    <a:lnTo>
                      <a:pt x="366" y="32"/>
                    </a:lnTo>
                    <a:lnTo>
                      <a:pt x="364" y="36"/>
                    </a:lnTo>
                    <a:lnTo>
                      <a:pt x="364" y="36"/>
                    </a:lnTo>
                    <a:lnTo>
                      <a:pt x="364" y="40"/>
                    </a:lnTo>
                    <a:lnTo>
                      <a:pt x="366" y="42"/>
                    </a:lnTo>
                    <a:lnTo>
                      <a:pt x="366" y="42"/>
                    </a:lnTo>
                    <a:lnTo>
                      <a:pt x="370" y="40"/>
                    </a:lnTo>
                    <a:lnTo>
                      <a:pt x="372" y="38"/>
                    </a:lnTo>
                    <a:lnTo>
                      <a:pt x="372" y="38"/>
                    </a:lnTo>
                    <a:lnTo>
                      <a:pt x="372" y="34"/>
                    </a:lnTo>
                    <a:lnTo>
                      <a:pt x="370" y="32"/>
                    </a:lnTo>
                    <a:lnTo>
                      <a:pt x="370" y="32"/>
                    </a:lnTo>
                    <a:close/>
                    <a:moveTo>
                      <a:pt x="364" y="52"/>
                    </a:moveTo>
                    <a:lnTo>
                      <a:pt x="364" y="52"/>
                    </a:lnTo>
                    <a:lnTo>
                      <a:pt x="360" y="52"/>
                    </a:lnTo>
                    <a:lnTo>
                      <a:pt x="358" y="54"/>
                    </a:lnTo>
                    <a:lnTo>
                      <a:pt x="358" y="54"/>
                    </a:lnTo>
                    <a:lnTo>
                      <a:pt x="358" y="58"/>
                    </a:lnTo>
                    <a:lnTo>
                      <a:pt x="362" y="60"/>
                    </a:lnTo>
                    <a:lnTo>
                      <a:pt x="362" y="60"/>
                    </a:lnTo>
                    <a:lnTo>
                      <a:pt x="366" y="60"/>
                    </a:lnTo>
                    <a:lnTo>
                      <a:pt x="368" y="58"/>
                    </a:lnTo>
                    <a:lnTo>
                      <a:pt x="368" y="58"/>
                    </a:lnTo>
                    <a:lnTo>
                      <a:pt x="368" y="54"/>
                    </a:lnTo>
                    <a:lnTo>
                      <a:pt x="364" y="52"/>
                    </a:lnTo>
                    <a:lnTo>
                      <a:pt x="364" y="52"/>
                    </a:lnTo>
                    <a:close/>
                    <a:moveTo>
                      <a:pt x="360" y="70"/>
                    </a:moveTo>
                    <a:lnTo>
                      <a:pt x="360" y="70"/>
                    </a:lnTo>
                    <a:lnTo>
                      <a:pt x="356" y="72"/>
                    </a:lnTo>
                    <a:lnTo>
                      <a:pt x="354" y="74"/>
                    </a:lnTo>
                    <a:lnTo>
                      <a:pt x="354" y="74"/>
                    </a:lnTo>
                    <a:lnTo>
                      <a:pt x="354" y="78"/>
                    </a:lnTo>
                    <a:lnTo>
                      <a:pt x="356" y="80"/>
                    </a:lnTo>
                    <a:lnTo>
                      <a:pt x="356" y="80"/>
                    </a:lnTo>
                    <a:lnTo>
                      <a:pt x="360" y="80"/>
                    </a:lnTo>
                    <a:lnTo>
                      <a:pt x="362" y="76"/>
                    </a:lnTo>
                    <a:lnTo>
                      <a:pt x="362" y="76"/>
                    </a:lnTo>
                    <a:lnTo>
                      <a:pt x="362" y="74"/>
                    </a:lnTo>
                    <a:lnTo>
                      <a:pt x="360" y="70"/>
                    </a:lnTo>
                    <a:lnTo>
                      <a:pt x="360" y="70"/>
                    </a:lnTo>
                    <a:close/>
                    <a:moveTo>
                      <a:pt x="354" y="90"/>
                    </a:moveTo>
                    <a:lnTo>
                      <a:pt x="354" y="90"/>
                    </a:lnTo>
                    <a:lnTo>
                      <a:pt x="350" y="90"/>
                    </a:lnTo>
                    <a:lnTo>
                      <a:pt x="348" y="94"/>
                    </a:lnTo>
                    <a:lnTo>
                      <a:pt x="348" y="94"/>
                    </a:lnTo>
                    <a:lnTo>
                      <a:pt x="348" y="98"/>
                    </a:lnTo>
                    <a:lnTo>
                      <a:pt x="352" y="100"/>
                    </a:lnTo>
                    <a:lnTo>
                      <a:pt x="352" y="100"/>
                    </a:lnTo>
                    <a:lnTo>
                      <a:pt x="356" y="100"/>
                    </a:lnTo>
                    <a:lnTo>
                      <a:pt x="358" y="96"/>
                    </a:lnTo>
                    <a:lnTo>
                      <a:pt x="358" y="96"/>
                    </a:lnTo>
                    <a:lnTo>
                      <a:pt x="356" y="92"/>
                    </a:lnTo>
                    <a:lnTo>
                      <a:pt x="354" y="90"/>
                    </a:lnTo>
                    <a:lnTo>
                      <a:pt x="354" y="90"/>
                    </a:lnTo>
                    <a:close/>
                    <a:moveTo>
                      <a:pt x="348" y="110"/>
                    </a:moveTo>
                    <a:lnTo>
                      <a:pt x="348" y="110"/>
                    </a:lnTo>
                    <a:lnTo>
                      <a:pt x="344" y="110"/>
                    </a:lnTo>
                    <a:lnTo>
                      <a:pt x="342" y="114"/>
                    </a:lnTo>
                    <a:lnTo>
                      <a:pt x="342" y="114"/>
                    </a:lnTo>
                    <a:lnTo>
                      <a:pt x="342" y="118"/>
                    </a:lnTo>
                    <a:lnTo>
                      <a:pt x="346" y="120"/>
                    </a:lnTo>
                    <a:lnTo>
                      <a:pt x="346" y="120"/>
                    </a:lnTo>
                    <a:lnTo>
                      <a:pt x="350" y="118"/>
                    </a:lnTo>
                    <a:lnTo>
                      <a:pt x="352" y="116"/>
                    </a:lnTo>
                    <a:lnTo>
                      <a:pt x="352" y="116"/>
                    </a:lnTo>
                    <a:lnTo>
                      <a:pt x="352" y="112"/>
                    </a:lnTo>
                    <a:lnTo>
                      <a:pt x="348" y="110"/>
                    </a:lnTo>
                    <a:lnTo>
                      <a:pt x="348" y="110"/>
                    </a:lnTo>
                    <a:close/>
                    <a:moveTo>
                      <a:pt x="344" y="130"/>
                    </a:moveTo>
                    <a:lnTo>
                      <a:pt x="344" y="130"/>
                    </a:lnTo>
                    <a:lnTo>
                      <a:pt x="340" y="130"/>
                    </a:lnTo>
                    <a:lnTo>
                      <a:pt x="338" y="132"/>
                    </a:lnTo>
                    <a:lnTo>
                      <a:pt x="338" y="132"/>
                    </a:lnTo>
                    <a:lnTo>
                      <a:pt x="338" y="136"/>
                    </a:lnTo>
                    <a:lnTo>
                      <a:pt x="340" y="138"/>
                    </a:lnTo>
                    <a:lnTo>
                      <a:pt x="340" y="138"/>
                    </a:lnTo>
                    <a:lnTo>
                      <a:pt x="344" y="138"/>
                    </a:lnTo>
                    <a:lnTo>
                      <a:pt x="346" y="136"/>
                    </a:lnTo>
                    <a:lnTo>
                      <a:pt x="346" y="136"/>
                    </a:lnTo>
                    <a:lnTo>
                      <a:pt x="346" y="132"/>
                    </a:lnTo>
                    <a:lnTo>
                      <a:pt x="344" y="130"/>
                    </a:lnTo>
                    <a:lnTo>
                      <a:pt x="344" y="130"/>
                    </a:lnTo>
                    <a:close/>
                    <a:moveTo>
                      <a:pt x="338" y="148"/>
                    </a:moveTo>
                    <a:lnTo>
                      <a:pt x="338" y="148"/>
                    </a:lnTo>
                    <a:lnTo>
                      <a:pt x="334" y="150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2" y="156"/>
                    </a:lnTo>
                    <a:lnTo>
                      <a:pt x="336" y="158"/>
                    </a:lnTo>
                    <a:lnTo>
                      <a:pt x="336" y="158"/>
                    </a:lnTo>
                    <a:lnTo>
                      <a:pt x="338" y="158"/>
                    </a:lnTo>
                    <a:lnTo>
                      <a:pt x="342" y="154"/>
                    </a:lnTo>
                    <a:lnTo>
                      <a:pt x="342" y="154"/>
                    </a:lnTo>
                    <a:lnTo>
                      <a:pt x="340" y="150"/>
                    </a:lnTo>
                    <a:lnTo>
                      <a:pt x="338" y="148"/>
                    </a:lnTo>
                    <a:lnTo>
                      <a:pt x="338" y="148"/>
                    </a:lnTo>
                    <a:close/>
                    <a:moveTo>
                      <a:pt x="332" y="168"/>
                    </a:moveTo>
                    <a:lnTo>
                      <a:pt x="332" y="168"/>
                    </a:lnTo>
                    <a:lnTo>
                      <a:pt x="328" y="168"/>
                    </a:lnTo>
                    <a:lnTo>
                      <a:pt x="326" y="172"/>
                    </a:lnTo>
                    <a:lnTo>
                      <a:pt x="326" y="172"/>
                    </a:lnTo>
                    <a:lnTo>
                      <a:pt x="326" y="176"/>
                    </a:lnTo>
                    <a:lnTo>
                      <a:pt x="330" y="178"/>
                    </a:lnTo>
                    <a:lnTo>
                      <a:pt x="330" y="178"/>
                    </a:lnTo>
                    <a:lnTo>
                      <a:pt x="334" y="178"/>
                    </a:lnTo>
                    <a:lnTo>
                      <a:pt x="336" y="174"/>
                    </a:lnTo>
                    <a:lnTo>
                      <a:pt x="336" y="174"/>
                    </a:lnTo>
                    <a:lnTo>
                      <a:pt x="336" y="170"/>
                    </a:lnTo>
                    <a:lnTo>
                      <a:pt x="332" y="168"/>
                    </a:lnTo>
                    <a:lnTo>
                      <a:pt x="332" y="168"/>
                    </a:lnTo>
                    <a:close/>
                    <a:moveTo>
                      <a:pt x="326" y="188"/>
                    </a:moveTo>
                    <a:lnTo>
                      <a:pt x="326" y="188"/>
                    </a:lnTo>
                    <a:lnTo>
                      <a:pt x="322" y="188"/>
                    </a:lnTo>
                    <a:lnTo>
                      <a:pt x="320" y="190"/>
                    </a:lnTo>
                    <a:lnTo>
                      <a:pt x="320" y="190"/>
                    </a:lnTo>
                    <a:lnTo>
                      <a:pt x="320" y="194"/>
                    </a:lnTo>
                    <a:lnTo>
                      <a:pt x="324" y="196"/>
                    </a:lnTo>
                    <a:lnTo>
                      <a:pt x="324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30" y="194"/>
                    </a:lnTo>
                    <a:lnTo>
                      <a:pt x="330" y="190"/>
                    </a:lnTo>
                    <a:lnTo>
                      <a:pt x="326" y="188"/>
                    </a:lnTo>
                    <a:lnTo>
                      <a:pt x="326" y="188"/>
                    </a:lnTo>
                    <a:close/>
                    <a:moveTo>
                      <a:pt x="320" y="206"/>
                    </a:moveTo>
                    <a:lnTo>
                      <a:pt x="320" y="206"/>
                    </a:lnTo>
                    <a:lnTo>
                      <a:pt x="318" y="208"/>
                    </a:lnTo>
                    <a:lnTo>
                      <a:pt x="314" y="210"/>
                    </a:lnTo>
                    <a:lnTo>
                      <a:pt x="314" y="210"/>
                    </a:lnTo>
                    <a:lnTo>
                      <a:pt x="314" y="214"/>
                    </a:lnTo>
                    <a:lnTo>
                      <a:pt x="318" y="216"/>
                    </a:lnTo>
                    <a:lnTo>
                      <a:pt x="318" y="216"/>
                    </a:lnTo>
                    <a:lnTo>
                      <a:pt x="322" y="216"/>
                    </a:lnTo>
                    <a:lnTo>
                      <a:pt x="324" y="212"/>
                    </a:lnTo>
                    <a:lnTo>
                      <a:pt x="324" y="212"/>
                    </a:lnTo>
                    <a:lnTo>
                      <a:pt x="324" y="210"/>
                    </a:lnTo>
                    <a:lnTo>
                      <a:pt x="320" y="206"/>
                    </a:lnTo>
                    <a:lnTo>
                      <a:pt x="320" y="206"/>
                    </a:lnTo>
                    <a:close/>
                    <a:moveTo>
                      <a:pt x="314" y="226"/>
                    </a:moveTo>
                    <a:lnTo>
                      <a:pt x="314" y="226"/>
                    </a:lnTo>
                    <a:lnTo>
                      <a:pt x="312" y="226"/>
                    </a:lnTo>
                    <a:lnTo>
                      <a:pt x="308" y="230"/>
                    </a:lnTo>
                    <a:lnTo>
                      <a:pt x="308" y="230"/>
                    </a:lnTo>
                    <a:lnTo>
                      <a:pt x="310" y="234"/>
                    </a:lnTo>
                    <a:lnTo>
                      <a:pt x="312" y="236"/>
                    </a:lnTo>
                    <a:lnTo>
                      <a:pt x="312" y="236"/>
                    </a:lnTo>
                    <a:lnTo>
                      <a:pt x="316" y="236"/>
                    </a:lnTo>
                    <a:lnTo>
                      <a:pt x="318" y="232"/>
                    </a:lnTo>
                    <a:lnTo>
                      <a:pt x="318" y="232"/>
                    </a:lnTo>
                    <a:lnTo>
                      <a:pt x="318" y="228"/>
                    </a:lnTo>
                    <a:lnTo>
                      <a:pt x="314" y="226"/>
                    </a:lnTo>
                    <a:lnTo>
                      <a:pt x="314" y="226"/>
                    </a:lnTo>
                    <a:close/>
                    <a:moveTo>
                      <a:pt x="308" y="246"/>
                    </a:moveTo>
                    <a:lnTo>
                      <a:pt x="308" y="246"/>
                    </a:lnTo>
                    <a:lnTo>
                      <a:pt x="306" y="246"/>
                    </a:lnTo>
                    <a:lnTo>
                      <a:pt x="302" y="248"/>
                    </a:lnTo>
                    <a:lnTo>
                      <a:pt x="302" y="248"/>
                    </a:lnTo>
                    <a:lnTo>
                      <a:pt x="304" y="252"/>
                    </a:lnTo>
                    <a:lnTo>
                      <a:pt x="306" y="254"/>
                    </a:lnTo>
                    <a:lnTo>
                      <a:pt x="306" y="254"/>
                    </a:lnTo>
                    <a:lnTo>
                      <a:pt x="310" y="254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48"/>
                    </a:lnTo>
                    <a:lnTo>
                      <a:pt x="308" y="246"/>
                    </a:lnTo>
                    <a:lnTo>
                      <a:pt x="308" y="246"/>
                    </a:lnTo>
                    <a:close/>
                    <a:moveTo>
                      <a:pt x="302" y="264"/>
                    </a:moveTo>
                    <a:lnTo>
                      <a:pt x="302" y="264"/>
                    </a:lnTo>
                    <a:lnTo>
                      <a:pt x="300" y="264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8" y="272"/>
                    </a:lnTo>
                    <a:lnTo>
                      <a:pt x="300" y="274"/>
                    </a:lnTo>
                    <a:lnTo>
                      <a:pt x="300" y="274"/>
                    </a:lnTo>
                    <a:lnTo>
                      <a:pt x="304" y="274"/>
                    </a:lnTo>
                    <a:lnTo>
                      <a:pt x="306" y="270"/>
                    </a:lnTo>
                    <a:lnTo>
                      <a:pt x="306" y="270"/>
                    </a:lnTo>
                    <a:lnTo>
                      <a:pt x="306" y="266"/>
                    </a:lnTo>
                    <a:lnTo>
                      <a:pt x="302" y="264"/>
                    </a:lnTo>
                    <a:lnTo>
                      <a:pt x="302" y="264"/>
                    </a:lnTo>
                    <a:close/>
                    <a:moveTo>
                      <a:pt x="296" y="284"/>
                    </a:moveTo>
                    <a:lnTo>
                      <a:pt x="296" y="284"/>
                    </a:lnTo>
                    <a:lnTo>
                      <a:pt x="292" y="284"/>
                    </a:lnTo>
                    <a:lnTo>
                      <a:pt x="290" y="286"/>
                    </a:lnTo>
                    <a:lnTo>
                      <a:pt x="290" y="286"/>
                    </a:lnTo>
                    <a:lnTo>
                      <a:pt x="290" y="290"/>
                    </a:lnTo>
                    <a:lnTo>
                      <a:pt x="294" y="294"/>
                    </a:lnTo>
                    <a:lnTo>
                      <a:pt x="294" y="294"/>
                    </a:lnTo>
                    <a:lnTo>
                      <a:pt x="298" y="292"/>
                    </a:lnTo>
                    <a:lnTo>
                      <a:pt x="300" y="290"/>
                    </a:lnTo>
                    <a:lnTo>
                      <a:pt x="300" y="290"/>
                    </a:lnTo>
                    <a:lnTo>
                      <a:pt x="300" y="286"/>
                    </a:lnTo>
                    <a:lnTo>
                      <a:pt x="296" y="284"/>
                    </a:lnTo>
                    <a:lnTo>
                      <a:pt x="296" y="284"/>
                    </a:lnTo>
                    <a:close/>
                    <a:moveTo>
                      <a:pt x="290" y="302"/>
                    </a:moveTo>
                    <a:lnTo>
                      <a:pt x="290" y="302"/>
                    </a:lnTo>
                    <a:lnTo>
                      <a:pt x="286" y="304"/>
                    </a:lnTo>
                    <a:lnTo>
                      <a:pt x="284" y="306"/>
                    </a:lnTo>
                    <a:lnTo>
                      <a:pt x="284" y="306"/>
                    </a:lnTo>
                    <a:lnTo>
                      <a:pt x="284" y="31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92" y="312"/>
                    </a:lnTo>
                    <a:lnTo>
                      <a:pt x="294" y="310"/>
                    </a:lnTo>
                    <a:lnTo>
                      <a:pt x="294" y="310"/>
                    </a:lnTo>
                    <a:lnTo>
                      <a:pt x="294" y="306"/>
                    </a:lnTo>
                    <a:lnTo>
                      <a:pt x="290" y="302"/>
                    </a:lnTo>
                    <a:lnTo>
                      <a:pt x="290" y="302"/>
                    </a:lnTo>
                    <a:close/>
                    <a:moveTo>
                      <a:pt x="284" y="322"/>
                    </a:moveTo>
                    <a:lnTo>
                      <a:pt x="284" y="322"/>
                    </a:lnTo>
                    <a:lnTo>
                      <a:pt x="280" y="322"/>
                    </a:lnTo>
                    <a:lnTo>
                      <a:pt x="278" y="326"/>
                    </a:lnTo>
                    <a:lnTo>
                      <a:pt x="278" y="326"/>
                    </a:lnTo>
                    <a:lnTo>
                      <a:pt x="278" y="328"/>
                    </a:lnTo>
                    <a:lnTo>
                      <a:pt x="280" y="332"/>
                    </a:lnTo>
                    <a:lnTo>
                      <a:pt x="280" y="332"/>
                    </a:lnTo>
                    <a:lnTo>
                      <a:pt x="284" y="332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6" y="324"/>
                    </a:lnTo>
                    <a:lnTo>
                      <a:pt x="284" y="322"/>
                    </a:lnTo>
                    <a:lnTo>
                      <a:pt x="284" y="322"/>
                    </a:lnTo>
                    <a:close/>
                    <a:moveTo>
                      <a:pt x="278" y="340"/>
                    </a:moveTo>
                    <a:lnTo>
                      <a:pt x="278" y="340"/>
                    </a:lnTo>
                    <a:lnTo>
                      <a:pt x="274" y="342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72" y="348"/>
                    </a:lnTo>
                    <a:lnTo>
                      <a:pt x="274" y="350"/>
                    </a:lnTo>
                    <a:lnTo>
                      <a:pt x="274" y="350"/>
                    </a:lnTo>
                    <a:lnTo>
                      <a:pt x="278" y="350"/>
                    </a:lnTo>
                    <a:lnTo>
                      <a:pt x="280" y="348"/>
                    </a:lnTo>
                    <a:lnTo>
                      <a:pt x="280" y="348"/>
                    </a:lnTo>
                    <a:lnTo>
                      <a:pt x="280" y="344"/>
                    </a:lnTo>
                    <a:lnTo>
                      <a:pt x="278" y="340"/>
                    </a:lnTo>
                    <a:lnTo>
                      <a:pt x="278" y="340"/>
                    </a:lnTo>
                    <a:close/>
                    <a:moveTo>
                      <a:pt x="270" y="360"/>
                    </a:moveTo>
                    <a:lnTo>
                      <a:pt x="270" y="360"/>
                    </a:lnTo>
                    <a:lnTo>
                      <a:pt x="266" y="36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4" y="366"/>
                    </a:lnTo>
                    <a:lnTo>
                      <a:pt x="268" y="370"/>
                    </a:lnTo>
                    <a:lnTo>
                      <a:pt x="268" y="370"/>
                    </a:lnTo>
                    <a:lnTo>
                      <a:pt x="270" y="370"/>
                    </a:lnTo>
                    <a:lnTo>
                      <a:pt x="274" y="366"/>
                    </a:lnTo>
                    <a:lnTo>
                      <a:pt x="274" y="366"/>
                    </a:lnTo>
                    <a:lnTo>
                      <a:pt x="274" y="362"/>
                    </a:lnTo>
                    <a:lnTo>
                      <a:pt x="270" y="360"/>
                    </a:lnTo>
                    <a:lnTo>
                      <a:pt x="270" y="360"/>
                    </a:lnTo>
                    <a:close/>
                    <a:moveTo>
                      <a:pt x="264" y="378"/>
                    </a:moveTo>
                    <a:lnTo>
                      <a:pt x="264" y="378"/>
                    </a:lnTo>
                    <a:lnTo>
                      <a:pt x="260" y="380"/>
                    </a:lnTo>
                    <a:lnTo>
                      <a:pt x="258" y="382"/>
                    </a:lnTo>
                    <a:lnTo>
                      <a:pt x="258" y="382"/>
                    </a:lnTo>
                    <a:lnTo>
                      <a:pt x="258" y="386"/>
                    </a:lnTo>
                    <a:lnTo>
                      <a:pt x="260" y="388"/>
                    </a:lnTo>
                    <a:lnTo>
                      <a:pt x="260" y="388"/>
                    </a:lnTo>
                    <a:lnTo>
                      <a:pt x="264" y="388"/>
                    </a:lnTo>
                    <a:lnTo>
                      <a:pt x="266" y="386"/>
                    </a:lnTo>
                    <a:lnTo>
                      <a:pt x="266" y="386"/>
                    </a:lnTo>
                    <a:lnTo>
                      <a:pt x="266" y="382"/>
                    </a:lnTo>
                    <a:lnTo>
                      <a:pt x="264" y="378"/>
                    </a:lnTo>
                    <a:lnTo>
                      <a:pt x="264" y="378"/>
                    </a:lnTo>
                    <a:close/>
                    <a:moveTo>
                      <a:pt x="256" y="398"/>
                    </a:moveTo>
                    <a:lnTo>
                      <a:pt x="256" y="398"/>
                    </a:lnTo>
                    <a:lnTo>
                      <a:pt x="252" y="398"/>
                    </a:lnTo>
                    <a:lnTo>
                      <a:pt x="250" y="400"/>
                    </a:lnTo>
                    <a:lnTo>
                      <a:pt x="250" y="400"/>
                    </a:lnTo>
                    <a:lnTo>
                      <a:pt x="250" y="404"/>
                    </a:lnTo>
                    <a:lnTo>
                      <a:pt x="252" y="408"/>
                    </a:lnTo>
                    <a:lnTo>
                      <a:pt x="252" y="408"/>
                    </a:lnTo>
                    <a:lnTo>
                      <a:pt x="256" y="406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0" y="400"/>
                    </a:lnTo>
                    <a:lnTo>
                      <a:pt x="256" y="398"/>
                    </a:lnTo>
                    <a:lnTo>
                      <a:pt x="256" y="398"/>
                    </a:lnTo>
                    <a:close/>
                    <a:moveTo>
                      <a:pt x="250" y="416"/>
                    </a:moveTo>
                    <a:lnTo>
                      <a:pt x="250" y="416"/>
                    </a:lnTo>
                    <a:lnTo>
                      <a:pt x="246" y="416"/>
                    </a:lnTo>
                    <a:lnTo>
                      <a:pt x="242" y="420"/>
                    </a:lnTo>
                    <a:lnTo>
                      <a:pt x="242" y="420"/>
                    </a:lnTo>
                    <a:lnTo>
                      <a:pt x="242" y="424"/>
                    </a:lnTo>
                    <a:lnTo>
                      <a:pt x="246" y="426"/>
                    </a:lnTo>
                    <a:lnTo>
                      <a:pt x="246" y="426"/>
                    </a:lnTo>
                    <a:lnTo>
                      <a:pt x="250" y="426"/>
                    </a:lnTo>
                    <a:lnTo>
                      <a:pt x="252" y="422"/>
                    </a:lnTo>
                    <a:lnTo>
                      <a:pt x="252" y="422"/>
                    </a:lnTo>
                    <a:lnTo>
                      <a:pt x="252" y="420"/>
                    </a:lnTo>
                    <a:lnTo>
                      <a:pt x="250" y="416"/>
                    </a:lnTo>
                    <a:lnTo>
                      <a:pt x="250" y="416"/>
                    </a:lnTo>
                    <a:close/>
                    <a:moveTo>
                      <a:pt x="242" y="436"/>
                    </a:moveTo>
                    <a:lnTo>
                      <a:pt x="242" y="436"/>
                    </a:lnTo>
                    <a:lnTo>
                      <a:pt x="238" y="436"/>
                    </a:lnTo>
                    <a:lnTo>
                      <a:pt x="234" y="438"/>
                    </a:lnTo>
                    <a:lnTo>
                      <a:pt x="234" y="438"/>
                    </a:lnTo>
                    <a:lnTo>
                      <a:pt x="234" y="442"/>
                    </a:lnTo>
                    <a:lnTo>
                      <a:pt x="238" y="444"/>
                    </a:lnTo>
                    <a:lnTo>
                      <a:pt x="238" y="444"/>
                    </a:lnTo>
                    <a:lnTo>
                      <a:pt x="242" y="444"/>
                    </a:lnTo>
                    <a:lnTo>
                      <a:pt x="244" y="442"/>
                    </a:lnTo>
                    <a:lnTo>
                      <a:pt x="244" y="442"/>
                    </a:lnTo>
                    <a:lnTo>
                      <a:pt x="244" y="438"/>
                    </a:lnTo>
                    <a:lnTo>
                      <a:pt x="242" y="436"/>
                    </a:lnTo>
                    <a:lnTo>
                      <a:pt x="242" y="436"/>
                    </a:lnTo>
                    <a:close/>
                    <a:moveTo>
                      <a:pt x="234" y="454"/>
                    </a:moveTo>
                    <a:lnTo>
                      <a:pt x="234" y="454"/>
                    </a:lnTo>
                    <a:lnTo>
                      <a:pt x="230" y="454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60"/>
                    </a:lnTo>
                    <a:lnTo>
                      <a:pt x="230" y="462"/>
                    </a:lnTo>
                    <a:lnTo>
                      <a:pt x="230" y="462"/>
                    </a:lnTo>
                    <a:lnTo>
                      <a:pt x="234" y="462"/>
                    </a:lnTo>
                    <a:lnTo>
                      <a:pt x="236" y="460"/>
                    </a:lnTo>
                    <a:lnTo>
                      <a:pt x="236" y="460"/>
                    </a:lnTo>
                    <a:lnTo>
                      <a:pt x="236" y="456"/>
                    </a:lnTo>
                    <a:lnTo>
                      <a:pt x="234" y="454"/>
                    </a:lnTo>
                    <a:lnTo>
                      <a:pt x="234" y="454"/>
                    </a:lnTo>
                    <a:close/>
                    <a:moveTo>
                      <a:pt x="226" y="472"/>
                    </a:moveTo>
                    <a:lnTo>
                      <a:pt x="226" y="472"/>
                    </a:lnTo>
                    <a:lnTo>
                      <a:pt x="222" y="472"/>
                    </a:lnTo>
                    <a:lnTo>
                      <a:pt x="218" y="474"/>
                    </a:lnTo>
                    <a:lnTo>
                      <a:pt x="218" y="474"/>
                    </a:lnTo>
                    <a:lnTo>
                      <a:pt x="218" y="478"/>
                    </a:lnTo>
                    <a:lnTo>
                      <a:pt x="220" y="482"/>
                    </a:lnTo>
                    <a:lnTo>
                      <a:pt x="220" y="482"/>
                    </a:lnTo>
                    <a:lnTo>
                      <a:pt x="224" y="482"/>
                    </a:lnTo>
                    <a:lnTo>
                      <a:pt x="228" y="478"/>
                    </a:lnTo>
                    <a:lnTo>
                      <a:pt x="228" y="478"/>
                    </a:lnTo>
                    <a:lnTo>
                      <a:pt x="228" y="474"/>
                    </a:lnTo>
                    <a:lnTo>
                      <a:pt x="226" y="472"/>
                    </a:lnTo>
                    <a:lnTo>
                      <a:pt x="226" y="472"/>
                    </a:lnTo>
                    <a:close/>
                    <a:moveTo>
                      <a:pt x="216" y="490"/>
                    </a:moveTo>
                    <a:lnTo>
                      <a:pt x="216" y="490"/>
                    </a:lnTo>
                    <a:lnTo>
                      <a:pt x="212" y="490"/>
                    </a:lnTo>
                    <a:lnTo>
                      <a:pt x="210" y="492"/>
                    </a:lnTo>
                    <a:lnTo>
                      <a:pt x="210" y="492"/>
                    </a:lnTo>
                    <a:lnTo>
                      <a:pt x="210" y="496"/>
                    </a:lnTo>
                    <a:lnTo>
                      <a:pt x="212" y="500"/>
                    </a:lnTo>
                    <a:lnTo>
                      <a:pt x="212" y="500"/>
                    </a:lnTo>
                    <a:lnTo>
                      <a:pt x="216" y="500"/>
                    </a:lnTo>
                    <a:lnTo>
                      <a:pt x="218" y="496"/>
                    </a:lnTo>
                    <a:lnTo>
                      <a:pt x="218" y="496"/>
                    </a:lnTo>
                    <a:lnTo>
                      <a:pt x="218" y="494"/>
                    </a:lnTo>
                    <a:lnTo>
                      <a:pt x="216" y="490"/>
                    </a:lnTo>
                    <a:lnTo>
                      <a:pt x="216" y="490"/>
                    </a:lnTo>
                    <a:close/>
                    <a:moveTo>
                      <a:pt x="208" y="508"/>
                    </a:moveTo>
                    <a:lnTo>
                      <a:pt x="208" y="508"/>
                    </a:lnTo>
                    <a:lnTo>
                      <a:pt x="204" y="508"/>
                    </a:lnTo>
                    <a:lnTo>
                      <a:pt x="200" y="510"/>
                    </a:lnTo>
                    <a:lnTo>
                      <a:pt x="208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5610" y="1564"/>
                <a:ext cx="10" cy="6"/>
              </a:xfrm>
              <a:custGeom>
                <a:avLst/>
                <a:gdLst>
                  <a:gd name="T0" fmla="*/ 4 w 10"/>
                  <a:gd name="T1" fmla="*/ 6 h 6"/>
                  <a:gd name="T2" fmla="*/ 4 w 10"/>
                  <a:gd name="T3" fmla="*/ 6 h 6"/>
                  <a:gd name="T4" fmla="*/ 8 w 10"/>
                  <a:gd name="T5" fmla="*/ 6 h 6"/>
                  <a:gd name="T6" fmla="*/ 10 w 10"/>
                  <a:gd name="T7" fmla="*/ 2 h 6"/>
                  <a:gd name="T8" fmla="*/ 0 w 10"/>
                  <a:gd name="T9" fmla="*/ 0 h 6"/>
                  <a:gd name="T10" fmla="*/ 0 w 10"/>
                  <a:gd name="T11" fmla="*/ 0 h 6"/>
                  <a:gd name="T12" fmla="*/ 2 w 10"/>
                  <a:gd name="T13" fmla="*/ 4 h 6"/>
                  <a:gd name="T14" fmla="*/ 4 w 10"/>
                  <a:gd name="T15" fmla="*/ 6 h 6"/>
                  <a:gd name="T16" fmla="*/ 4 w 10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6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5606" y="1580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6 w 10"/>
                  <a:gd name="T13" fmla="*/ 0 h 10"/>
                  <a:gd name="T14" fmla="*/ 6 w 10"/>
                  <a:gd name="T15" fmla="*/ 0 h 10"/>
                  <a:gd name="T16" fmla="*/ 2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0 w 10"/>
                  <a:gd name="T23" fmla="*/ 8 h 10"/>
                  <a:gd name="T24" fmla="*/ 4 w 10"/>
                  <a:gd name="T25" fmla="*/ 10 h 10"/>
                  <a:gd name="T26" fmla="*/ 4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5600" y="1600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8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6 w 10"/>
                  <a:gd name="T13" fmla="*/ 0 h 10"/>
                  <a:gd name="T14" fmla="*/ 6 w 10"/>
                  <a:gd name="T15" fmla="*/ 0 h 10"/>
                  <a:gd name="T16" fmla="*/ 4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2 w 10"/>
                  <a:gd name="T23" fmla="*/ 6 h 10"/>
                  <a:gd name="T24" fmla="*/ 4 w 10"/>
                  <a:gd name="T25" fmla="*/ 10 h 10"/>
                  <a:gd name="T26" fmla="*/ 4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5594" y="1620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8 w 10"/>
                  <a:gd name="T5" fmla="*/ 8 h 8"/>
                  <a:gd name="T6" fmla="*/ 10 w 10"/>
                  <a:gd name="T7" fmla="*/ 6 h 8"/>
                  <a:gd name="T8" fmla="*/ 10 w 10"/>
                  <a:gd name="T9" fmla="*/ 6 h 8"/>
                  <a:gd name="T10" fmla="*/ 10 w 10"/>
                  <a:gd name="T11" fmla="*/ 2 h 8"/>
                  <a:gd name="T12" fmla="*/ 8 w 10"/>
                  <a:gd name="T13" fmla="*/ 0 h 8"/>
                  <a:gd name="T14" fmla="*/ 8 w 10"/>
                  <a:gd name="T15" fmla="*/ 0 h 8"/>
                  <a:gd name="T16" fmla="*/ 4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2 w 10"/>
                  <a:gd name="T23" fmla="*/ 6 h 8"/>
                  <a:gd name="T24" fmla="*/ 4 w 10"/>
                  <a:gd name="T25" fmla="*/ 8 h 8"/>
                  <a:gd name="T26" fmla="*/ 4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5588" y="1638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2 w 10"/>
                  <a:gd name="T23" fmla="*/ 8 h 10"/>
                  <a:gd name="T24" fmla="*/ 4 w 10"/>
                  <a:gd name="T25" fmla="*/ 10 h 10"/>
                  <a:gd name="T26" fmla="*/ 4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5582" y="1658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6 w 10"/>
                  <a:gd name="T5" fmla="*/ 8 h 8"/>
                  <a:gd name="T6" fmla="*/ 10 w 10"/>
                  <a:gd name="T7" fmla="*/ 6 h 8"/>
                  <a:gd name="T8" fmla="*/ 10 w 10"/>
                  <a:gd name="T9" fmla="*/ 6 h 8"/>
                  <a:gd name="T10" fmla="*/ 10 w 10"/>
                  <a:gd name="T11" fmla="*/ 2 h 8"/>
                  <a:gd name="T12" fmla="*/ 6 w 10"/>
                  <a:gd name="T13" fmla="*/ 0 h 8"/>
                  <a:gd name="T14" fmla="*/ 6 w 10"/>
                  <a:gd name="T15" fmla="*/ 0 h 8"/>
                  <a:gd name="T16" fmla="*/ 2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0 w 10"/>
                  <a:gd name="T23" fmla="*/ 6 h 8"/>
                  <a:gd name="T24" fmla="*/ 4 w 10"/>
                  <a:gd name="T25" fmla="*/ 8 h 8"/>
                  <a:gd name="T26" fmla="*/ 4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5576" y="1676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10 h 10"/>
                  <a:gd name="T4" fmla="*/ 6 w 8"/>
                  <a:gd name="T5" fmla="*/ 10 h 10"/>
                  <a:gd name="T6" fmla="*/ 8 w 8"/>
                  <a:gd name="T7" fmla="*/ 6 h 10"/>
                  <a:gd name="T8" fmla="*/ 8 w 8"/>
                  <a:gd name="T9" fmla="*/ 6 h 10"/>
                  <a:gd name="T10" fmla="*/ 8 w 8"/>
                  <a:gd name="T11" fmla="*/ 2 h 10"/>
                  <a:gd name="T12" fmla="*/ 6 w 8"/>
                  <a:gd name="T13" fmla="*/ 0 h 10"/>
                  <a:gd name="T14" fmla="*/ 6 w 8"/>
                  <a:gd name="T15" fmla="*/ 0 h 10"/>
                  <a:gd name="T16" fmla="*/ 2 w 8"/>
                  <a:gd name="T17" fmla="*/ 0 h 10"/>
                  <a:gd name="T18" fmla="*/ 0 w 8"/>
                  <a:gd name="T19" fmla="*/ 2 h 10"/>
                  <a:gd name="T20" fmla="*/ 0 w 8"/>
                  <a:gd name="T21" fmla="*/ 2 h 10"/>
                  <a:gd name="T22" fmla="*/ 0 w 8"/>
                  <a:gd name="T23" fmla="*/ 6 h 10"/>
                  <a:gd name="T24" fmla="*/ 2 w 8"/>
                  <a:gd name="T25" fmla="*/ 10 h 10"/>
                  <a:gd name="T26" fmla="*/ 2 w 8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5568" y="1694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10 h 10"/>
                  <a:gd name="T4" fmla="*/ 6 w 8"/>
                  <a:gd name="T5" fmla="*/ 10 h 10"/>
                  <a:gd name="T6" fmla="*/ 8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6 w 8"/>
                  <a:gd name="T13" fmla="*/ 0 h 10"/>
                  <a:gd name="T14" fmla="*/ 6 w 8"/>
                  <a:gd name="T15" fmla="*/ 0 h 10"/>
                  <a:gd name="T16" fmla="*/ 2 w 8"/>
                  <a:gd name="T17" fmla="*/ 0 h 10"/>
                  <a:gd name="T18" fmla="*/ 0 w 8"/>
                  <a:gd name="T19" fmla="*/ 4 h 10"/>
                  <a:gd name="T20" fmla="*/ 0 w 8"/>
                  <a:gd name="T21" fmla="*/ 4 h 10"/>
                  <a:gd name="T22" fmla="*/ 0 w 8"/>
                  <a:gd name="T23" fmla="*/ 8 h 10"/>
                  <a:gd name="T24" fmla="*/ 2 w 8"/>
                  <a:gd name="T25" fmla="*/ 10 h 10"/>
                  <a:gd name="T26" fmla="*/ 2 w 8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5560" y="1714"/>
                <a:ext cx="10" cy="8"/>
              </a:xfrm>
              <a:custGeom>
                <a:avLst/>
                <a:gdLst>
                  <a:gd name="T0" fmla="*/ 2 w 10"/>
                  <a:gd name="T1" fmla="*/ 8 h 8"/>
                  <a:gd name="T2" fmla="*/ 2 w 10"/>
                  <a:gd name="T3" fmla="*/ 8 h 8"/>
                  <a:gd name="T4" fmla="*/ 6 w 10"/>
                  <a:gd name="T5" fmla="*/ 8 h 8"/>
                  <a:gd name="T6" fmla="*/ 8 w 10"/>
                  <a:gd name="T7" fmla="*/ 6 h 8"/>
                  <a:gd name="T8" fmla="*/ 8 w 10"/>
                  <a:gd name="T9" fmla="*/ 6 h 8"/>
                  <a:gd name="T10" fmla="*/ 10 w 10"/>
                  <a:gd name="T11" fmla="*/ 2 h 8"/>
                  <a:gd name="T12" fmla="*/ 6 w 10"/>
                  <a:gd name="T13" fmla="*/ 0 h 8"/>
                  <a:gd name="T14" fmla="*/ 6 w 10"/>
                  <a:gd name="T15" fmla="*/ 0 h 8"/>
                  <a:gd name="T16" fmla="*/ 2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0 w 10"/>
                  <a:gd name="T23" fmla="*/ 6 h 8"/>
                  <a:gd name="T24" fmla="*/ 2 w 10"/>
                  <a:gd name="T25" fmla="*/ 8 h 8"/>
                  <a:gd name="T26" fmla="*/ 2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5552" y="1732"/>
                <a:ext cx="8" cy="8"/>
              </a:xfrm>
              <a:custGeom>
                <a:avLst/>
                <a:gdLst>
                  <a:gd name="T0" fmla="*/ 2 w 8"/>
                  <a:gd name="T1" fmla="*/ 8 h 8"/>
                  <a:gd name="T2" fmla="*/ 2 w 8"/>
                  <a:gd name="T3" fmla="*/ 8 h 8"/>
                  <a:gd name="T4" fmla="*/ 6 w 8"/>
                  <a:gd name="T5" fmla="*/ 8 h 8"/>
                  <a:gd name="T6" fmla="*/ 8 w 8"/>
                  <a:gd name="T7" fmla="*/ 6 h 8"/>
                  <a:gd name="T8" fmla="*/ 8 w 8"/>
                  <a:gd name="T9" fmla="*/ 6 h 8"/>
                  <a:gd name="T10" fmla="*/ 8 w 8"/>
                  <a:gd name="T11" fmla="*/ 2 h 8"/>
                  <a:gd name="T12" fmla="*/ 6 w 8"/>
                  <a:gd name="T13" fmla="*/ 0 h 8"/>
                  <a:gd name="T14" fmla="*/ 6 w 8"/>
                  <a:gd name="T15" fmla="*/ 0 h 8"/>
                  <a:gd name="T16" fmla="*/ 2 w 8"/>
                  <a:gd name="T17" fmla="*/ 0 h 8"/>
                  <a:gd name="T18" fmla="*/ 0 w 8"/>
                  <a:gd name="T19" fmla="*/ 2 h 8"/>
                  <a:gd name="T20" fmla="*/ 0 w 8"/>
                  <a:gd name="T21" fmla="*/ 2 h 8"/>
                  <a:gd name="T22" fmla="*/ 0 w 8"/>
                  <a:gd name="T23" fmla="*/ 6 h 8"/>
                  <a:gd name="T24" fmla="*/ 2 w 8"/>
                  <a:gd name="T25" fmla="*/ 8 h 8"/>
                  <a:gd name="T26" fmla="*/ 2 w 8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5542" y="1750"/>
                <a:ext cx="10" cy="10"/>
              </a:xfrm>
              <a:custGeom>
                <a:avLst/>
                <a:gdLst>
                  <a:gd name="T0" fmla="*/ 4 w 10"/>
                  <a:gd name="T1" fmla="*/ 8 h 10"/>
                  <a:gd name="T2" fmla="*/ 4 w 10"/>
                  <a:gd name="T3" fmla="*/ 8 h 10"/>
                  <a:gd name="T4" fmla="*/ 8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2 w 10"/>
                  <a:gd name="T19" fmla="*/ 2 h 10"/>
                  <a:gd name="T20" fmla="*/ 2 w 10"/>
                  <a:gd name="T21" fmla="*/ 2 h 10"/>
                  <a:gd name="T22" fmla="*/ 0 w 10"/>
                  <a:gd name="T23" fmla="*/ 6 h 10"/>
                  <a:gd name="T24" fmla="*/ 4 w 10"/>
                  <a:gd name="T25" fmla="*/ 8 h 10"/>
                  <a:gd name="T26" fmla="*/ 4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8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5534" y="1768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6 h 10"/>
                  <a:gd name="T8" fmla="*/ 8 w 10"/>
                  <a:gd name="T9" fmla="*/ 6 h 10"/>
                  <a:gd name="T10" fmla="*/ 10 w 10"/>
                  <a:gd name="T11" fmla="*/ 2 h 10"/>
                  <a:gd name="T12" fmla="*/ 6 w 10"/>
                  <a:gd name="T13" fmla="*/ 0 h 10"/>
                  <a:gd name="T14" fmla="*/ 6 w 10"/>
                  <a:gd name="T15" fmla="*/ 0 h 10"/>
                  <a:gd name="T16" fmla="*/ 2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5524" y="1786"/>
                <a:ext cx="10" cy="8"/>
              </a:xfrm>
              <a:custGeom>
                <a:avLst/>
                <a:gdLst>
                  <a:gd name="T0" fmla="*/ 2 w 10"/>
                  <a:gd name="T1" fmla="*/ 8 h 8"/>
                  <a:gd name="T2" fmla="*/ 2 w 10"/>
                  <a:gd name="T3" fmla="*/ 8 h 8"/>
                  <a:gd name="T4" fmla="*/ 6 w 10"/>
                  <a:gd name="T5" fmla="*/ 8 h 8"/>
                  <a:gd name="T6" fmla="*/ 10 w 10"/>
                  <a:gd name="T7" fmla="*/ 6 h 8"/>
                  <a:gd name="T8" fmla="*/ 10 w 10"/>
                  <a:gd name="T9" fmla="*/ 6 h 8"/>
                  <a:gd name="T10" fmla="*/ 10 w 10"/>
                  <a:gd name="T11" fmla="*/ 2 h 8"/>
                  <a:gd name="T12" fmla="*/ 8 w 10"/>
                  <a:gd name="T13" fmla="*/ 0 h 8"/>
                  <a:gd name="T14" fmla="*/ 8 w 10"/>
                  <a:gd name="T15" fmla="*/ 0 h 8"/>
                  <a:gd name="T16" fmla="*/ 4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0 w 10"/>
                  <a:gd name="T23" fmla="*/ 6 h 8"/>
                  <a:gd name="T24" fmla="*/ 2 w 10"/>
                  <a:gd name="T25" fmla="*/ 8 h 8"/>
                  <a:gd name="T26" fmla="*/ 2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5514" y="1802"/>
                <a:ext cx="10" cy="10"/>
              </a:xfrm>
              <a:custGeom>
                <a:avLst/>
                <a:gdLst>
                  <a:gd name="T0" fmla="*/ 2 w 10"/>
                  <a:gd name="T1" fmla="*/ 10 h 10"/>
                  <a:gd name="T2" fmla="*/ 2 w 10"/>
                  <a:gd name="T3" fmla="*/ 10 h 10"/>
                  <a:gd name="T4" fmla="*/ 6 w 10"/>
                  <a:gd name="T5" fmla="*/ 10 h 10"/>
                  <a:gd name="T6" fmla="*/ 10 w 10"/>
                  <a:gd name="T7" fmla="*/ 8 h 10"/>
                  <a:gd name="T8" fmla="*/ 10 w 10"/>
                  <a:gd name="T9" fmla="*/ 8 h 10"/>
                  <a:gd name="T10" fmla="*/ 10 w 10"/>
                  <a:gd name="T11" fmla="*/ 4 h 10"/>
                  <a:gd name="T12" fmla="*/ 8 w 10"/>
                  <a:gd name="T13" fmla="*/ 2 h 10"/>
                  <a:gd name="T14" fmla="*/ 8 w 10"/>
                  <a:gd name="T15" fmla="*/ 2 h 10"/>
                  <a:gd name="T16" fmla="*/ 4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0 w 10"/>
                  <a:gd name="T23" fmla="*/ 6 h 10"/>
                  <a:gd name="T24" fmla="*/ 2 w 10"/>
                  <a:gd name="T25" fmla="*/ 10 h 10"/>
                  <a:gd name="T26" fmla="*/ 2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5504" y="1820"/>
                <a:ext cx="10" cy="10"/>
              </a:xfrm>
              <a:custGeom>
                <a:avLst/>
                <a:gdLst>
                  <a:gd name="T0" fmla="*/ 2 w 10"/>
                  <a:gd name="T1" fmla="*/ 10 h 10"/>
                  <a:gd name="T2" fmla="*/ 2 w 10"/>
                  <a:gd name="T3" fmla="*/ 10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10 h 10"/>
                  <a:gd name="T26" fmla="*/ 2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5494" y="1836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10 h 10"/>
                  <a:gd name="T4" fmla="*/ 4 w 8"/>
                  <a:gd name="T5" fmla="*/ 10 h 10"/>
                  <a:gd name="T6" fmla="*/ 8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6 w 8"/>
                  <a:gd name="T13" fmla="*/ 2 h 10"/>
                  <a:gd name="T14" fmla="*/ 6 w 8"/>
                  <a:gd name="T15" fmla="*/ 2 h 10"/>
                  <a:gd name="T16" fmla="*/ 2 w 8"/>
                  <a:gd name="T17" fmla="*/ 0 h 10"/>
                  <a:gd name="T18" fmla="*/ 0 w 8"/>
                  <a:gd name="T19" fmla="*/ 4 h 10"/>
                  <a:gd name="T20" fmla="*/ 0 w 8"/>
                  <a:gd name="T21" fmla="*/ 4 h 10"/>
                  <a:gd name="T22" fmla="*/ 0 w 8"/>
                  <a:gd name="T23" fmla="*/ 6 h 10"/>
                  <a:gd name="T24" fmla="*/ 2 w 8"/>
                  <a:gd name="T25" fmla="*/ 10 h 10"/>
                  <a:gd name="T26" fmla="*/ 2 w 8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5482" y="1854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5470" y="1870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5458" y="1886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5446" y="1902"/>
                <a:ext cx="10" cy="10"/>
              </a:xfrm>
              <a:custGeom>
                <a:avLst/>
                <a:gdLst>
                  <a:gd name="T0" fmla="*/ 0 w 10"/>
                  <a:gd name="T1" fmla="*/ 2 h 10"/>
                  <a:gd name="T2" fmla="*/ 0 w 10"/>
                  <a:gd name="T3" fmla="*/ 2 h 10"/>
                  <a:gd name="T4" fmla="*/ 0 w 10"/>
                  <a:gd name="T5" fmla="*/ 4 h 10"/>
                  <a:gd name="T6" fmla="*/ 0 w 10"/>
                  <a:gd name="T7" fmla="*/ 8 h 10"/>
                  <a:gd name="T8" fmla="*/ 0 w 10"/>
                  <a:gd name="T9" fmla="*/ 8 h 10"/>
                  <a:gd name="T10" fmla="*/ 4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0 h 10"/>
                  <a:gd name="T20" fmla="*/ 8 w 10"/>
                  <a:gd name="T21" fmla="*/ 0 h 10"/>
                  <a:gd name="T22" fmla="*/ 4 w 10"/>
                  <a:gd name="T23" fmla="*/ 0 h 10"/>
                  <a:gd name="T24" fmla="*/ 0 w 10"/>
                  <a:gd name="T25" fmla="*/ 2 h 10"/>
                  <a:gd name="T26" fmla="*/ 0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5432" y="1916"/>
                <a:ext cx="10" cy="10"/>
              </a:xfrm>
              <a:custGeom>
                <a:avLst/>
                <a:gdLst>
                  <a:gd name="T0" fmla="*/ 2 w 10"/>
                  <a:gd name="T1" fmla="*/ 2 h 10"/>
                  <a:gd name="T2" fmla="*/ 2 w 10"/>
                  <a:gd name="T3" fmla="*/ 2 h 10"/>
                  <a:gd name="T4" fmla="*/ 0 w 10"/>
                  <a:gd name="T5" fmla="*/ 6 h 10"/>
                  <a:gd name="T6" fmla="*/ 2 w 10"/>
                  <a:gd name="T7" fmla="*/ 10 h 10"/>
                  <a:gd name="T8" fmla="*/ 2 w 10"/>
                  <a:gd name="T9" fmla="*/ 10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6 h 10"/>
                  <a:gd name="T18" fmla="*/ 8 w 10"/>
                  <a:gd name="T19" fmla="*/ 2 h 10"/>
                  <a:gd name="T20" fmla="*/ 8 w 10"/>
                  <a:gd name="T21" fmla="*/ 2 h 10"/>
                  <a:gd name="T22" fmla="*/ 4 w 10"/>
                  <a:gd name="T23" fmla="*/ 0 h 10"/>
                  <a:gd name="T24" fmla="*/ 2 w 10"/>
                  <a:gd name="T25" fmla="*/ 2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5418" y="1932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0 h 10"/>
                  <a:gd name="T20" fmla="*/ 8 w 10"/>
                  <a:gd name="T21" fmla="*/ 0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123"/>
              <p:cNvSpPr>
                <a:spLocks/>
              </p:cNvSpPr>
              <p:nvPr/>
            </p:nvSpPr>
            <p:spPr bwMode="auto">
              <a:xfrm>
                <a:off x="5404" y="1946"/>
                <a:ext cx="10" cy="10"/>
              </a:xfrm>
              <a:custGeom>
                <a:avLst/>
                <a:gdLst>
                  <a:gd name="T0" fmla="*/ 2 w 10"/>
                  <a:gd name="T1" fmla="*/ 2 h 10"/>
                  <a:gd name="T2" fmla="*/ 2 w 10"/>
                  <a:gd name="T3" fmla="*/ 2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2 h 10"/>
                  <a:gd name="T20" fmla="*/ 8 w 10"/>
                  <a:gd name="T21" fmla="*/ 2 h 10"/>
                  <a:gd name="T22" fmla="*/ 6 w 10"/>
                  <a:gd name="T23" fmla="*/ 0 h 10"/>
                  <a:gd name="T24" fmla="*/ 2 w 10"/>
                  <a:gd name="T25" fmla="*/ 2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5390" y="1960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0 w 10"/>
                  <a:gd name="T7" fmla="*/ 8 h 10"/>
                  <a:gd name="T8" fmla="*/ 0 w 10"/>
                  <a:gd name="T9" fmla="*/ 8 h 10"/>
                  <a:gd name="T10" fmla="*/ 4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2 h 10"/>
                  <a:gd name="T20" fmla="*/ 8 w 10"/>
                  <a:gd name="T21" fmla="*/ 2 h 10"/>
                  <a:gd name="T22" fmla="*/ 4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5374" y="1972"/>
                <a:ext cx="10" cy="10"/>
              </a:xfrm>
              <a:custGeom>
                <a:avLst/>
                <a:gdLst>
                  <a:gd name="T0" fmla="*/ 2 w 10"/>
                  <a:gd name="T1" fmla="*/ 2 h 10"/>
                  <a:gd name="T2" fmla="*/ 2 w 10"/>
                  <a:gd name="T3" fmla="*/ 2 h 10"/>
                  <a:gd name="T4" fmla="*/ 0 w 10"/>
                  <a:gd name="T5" fmla="*/ 6 h 10"/>
                  <a:gd name="T6" fmla="*/ 2 w 10"/>
                  <a:gd name="T7" fmla="*/ 8 h 10"/>
                  <a:gd name="T8" fmla="*/ 2 w 10"/>
                  <a:gd name="T9" fmla="*/ 8 h 10"/>
                  <a:gd name="T10" fmla="*/ 4 w 10"/>
                  <a:gd name="T11" fmla="*/ 10 h 10"/>
                  <a:gd name="T12" fmla="*/ 8 w 10"/>
                  <a:gd name="T13" fmla="*/ 10 h 10"/>
                  <a:gd name="T14" fmla="*/ 8 w 10"/>
                  <a:gd name="T15" fmla="*/ 10 h 10"/>
                  <a:gd name="T16" fmla="*/ 10 w 10"/>
                  <a:gd name="T17" fmla="*/ 6 h 10"/>
                  <a:gd name="T18" fmla="*/ 10 w 10"/>
                  <a:gd name="T19" fmla="*/ 2 h 10"/>
                  <a:gd name="T20" fmla="*/ 10 w 10"/>
                  <a:gd name="T21" fmla="*/ 2 h 10"/>
                  <a:gd name="T22" fmla="*/ 6 w 10"/>
                  <a:gd name="T23" fmla="*/ 0 h 10"/>
                  <a:gd name="T24" fmla="*/ 2 w 10"/>
                  <a:gd name="T25" fmla="*/ 2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5358" y="1986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6 h 10"/>
                  <a:gd name="T18" fmla="*/ 10 w 10"/>
                  <a:gd name="T19" fmla="*/ 2 h 10"/>
                  <a:gd name="T20" fmla="*/ 10 w 10"/>
                  <a:gd name="T21" fmla="*/ 2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5342" y="1998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4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6 h 10"/>
                  <a:gd name="T18" fmla="*/ 10 w 10"/>
                  <a:gd name="T19" fmla="*/ 2 h 10"/>
                  <a:gd name="T20" fmla="*/ 10 w 10"/>
                  <a:gd name="T21" fmla="*/ 2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5326" y="2010"/>
                <a:ext cx="10" cy="8"/>
              </a:xfrm>
              <a:custGeom>
                <a:avLst/>
                <a:gdLst>
                  <a:gd name="T0" fmla="*/ 2 w 10"/>
                  <a:gd name="T1" fmla="*/ 0 h 8"/>
                  <a:gd name="T2" fmla="*/ 2 w 10"/>
                  <a:gd name="T3" fmla="*/ 0 h 8"/>
                  <a:gd name="T4" fmla="*/ 0 w 10"/>
                  <a:gd name="T5" fmla="*/ 2 h 8"/>
                  <a:gd name="T6" fmla="*/ 0 w 10"/>
                  <a:gd name="T7" fmla="*/ 6 h 8"/>
                  <a:gd name="T8" fmla="*/ 0 w 10"/>
                  <a:gd name="T9" fmla="*/ 6 h 8"/>
                  <a:gd name="T10" fmla="*/ 4 w 10"/>
                  <a:gd name="T11" fmla="*/ 8 h 8"/>
                  <a:gd name="T12" fmla="*/ 8 w 10"/>
                  <a:gd name="T13" fmla="*/ 8 h 8"/>
                  <a:gd name="T14" fmla="*/ 8 w 10"/>
                  <a:gd name="T15" fmla="*/ 8 h 8"/>
                  <a:gd name="T16" fmla="*/ 10 w 10"/>
                  <a:gd name="T17" fmla="*/ 4 h 8"/>
                  <a:gd name="T18" fmla="*/ 10 w 10"/>
                  <a:gd name="T19" fmla="*/ 2 h 8"/>
                  <a:gd name="T20" fmla="*/ 10 w 10"/>
                  <a:gd name="T21" fmla="*/ 2 h 8"/>
                  <a:gd name="T22" fmla="*/ 6 w 10"/>
                  <a:gd name="T23" fmla="*/ 0 h 8"/>
                  <a:gd name="T24" fmla="*/ 2 w 10"/>
                  <a:gd name="T25" fmla="*/ 0 h 8"/>
                  <a:gd name="T26" fmla="*/ 2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5310" y="2020"/>
                <a:ext cx="8" cy="10"/>
              </a:xfrm>
              <a:custGeom>
                <a:avLst/>
                <a:gdLst>
                  <a:gd name="T0" fmla="*/ 2 w 8"/>
                  <a:gd name="T1" fmla="*/ 0 h 10"/>
                  <a:gd name="T2" fmla="*/ 2 w 8"/>
                  <a:gd name="T3" fmla="*/ 0 h 10"/>
                  <a:gd name="T4" fmla="*/ 0 w 8"/>
                  <a:gd name="T5" fmla="*/ 4 h 10"/>
                  <a:gd name="T6" fmla="*/ 0 w 8"/>
                  <a:gd name="T7" fmla="*/ 8 h 10"/>
                  <a:gd name="T8" fmla="*/ 0 w 8"/>
                  <a:gd name="T9" fmla="*/ 8 h 10"/>
                  <a:gd name="T10" fmla="*/ 2 w 8"/>
                  <a:gd name="T11" fmla="*/ 10 h 10"/>
                  <a:gd name="T12" fmla="*/ 6 w 8"/>
                  <a:gd name="T13" fmla="*/ 8 h 10"/>
                  <a:gd name="T14" fmla="*/ 6 w 8"/>
                  <a:gd name="T15" fmla="*/ 8 h 10"/>
                  <a:gd name="T16" fmla="*/ 8 w 8"/>
                  <a:gd name="T17" fmla="*/ 6 h 10"/>
                  <a:gd name="T18" fmla="*/ 8 w 8"/>
                  <a:gd name="T19" fmla="*/ 2 h 10"/>
                  <a:gd name="T20" fmla="*/ 8 w 8"/>
                  <a:gd name="T21" fmla="*/ 2 h 10"/>
                  <a:gd name="T22" fmla="*/ 6 w 8"/>
                  <a:gd name="T23" fmla="*/ 0 h 10"/>
                  <a:gd name="T24" fmla="*/ 2 w 8"/>
                  <a:gd name="T25" fmla="*/ 0 h 10"/>
                  <a:gd name="T26" fmla="*/ 2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5292" y="2030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0 w 10"/>
                  <a:gd name="T9" fmla="*/ 6 h 10"/>
                  <a:gd name="T10" fmla="*/ 4 w 10"/>
                  <a:gd name="T11" fmla="*/ 10 h 10"/>
                  <a:gd name="T12" fmla="*/ 6 w 10"/>
                  <a:gd name="T13" fmla="*/ 8 h 10"/>
                  <a:gd name="T14" fmla="*/ 6 w 10"/>
                  <a:gd name="T15" fmla="*/ 8 h 10"/>
                  <a:gd name="T16" fmla="*/ 10 w 10"/>
                  <a:gd name="T17" fmla="*/ 6 h 10"/>
                  <a:gd name="T18" fmla="*/ 8 w 10"/>
                  <a:gd name="T19" fmla="*/ 2 h 10"/>
                  <a:gd name="T20" fmla="*/ 8 w 10"/>
                  <a:gd name="T21" fmla="*/ 2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5274" y="2040"/>
                <a:ext cx="10" cy="8"/>
              </a:xfrm>
              <a:custGeom>
                <a:avLst/>
                <a:gdLst>
                  <a:gd name="T0" fmla="*/ 2 w 10"/>
                  <a:gd name="T1" fmla="*/ 0 h 8"/>
                  <a:gd name="T2" fmla="*/ 2 w 10"/>
                  <a:gd name="T3" fmla="*/ 0 h 8"/>
                  <a:gd name="T4" fmla="*/ 0 w 10"/>
                  <a:gd name="T5" fmla="*/ 2 h 8"/>
                  <a:gd name="T6" fmla="*/ 0 w 10"/>
                  <a:gd name="T7" fmla="*/ 6 h 8"/>
                  <a:gd name="T8" fmla="*/ 0 w 10"/>
                  <a:gd name="T9" fmla="*/ 6 h 8"/>
                  <a:gd name="T10" fmla="*/ 4 w 10"/>
                  <a:gd name="T11" fmla="*/ 8 h 8"/>
                  <a:gd name="T12" fmla="*/ 6 w 10"/>
                  <a:gd name="T13" fmla="*/ 8 h 8"/>
                  <a:gd name="T14" fmla="*/ 6 w 10"/>
                  <a:gd name="T15" fmla="*/ 8 h 8"/>
                  <a:gd name="T16" fmla="*/ 10 w 10"/>
                  <a:gd name="T17" fmla="*/ 6 h 8"/>
                  <a:gd name="T18" fmla="*/ 10 w 10"/>
                  <a:gd name="T19" fmla="*/ 2 h 8"/>
                  <a:gd name="T20" fmla="*/ 10 w 10"/>
                  <a:gd name="T21" fmla="*/ 2 h 8"/>
                  <a:gd name="T22" fmla="*/ 6 w 10"/>
                  <a:gd name="T23" fmla="*/ 0 h 8"/>
                  <a:gd name="T24" fmla="*/ 2 w 10"/>
                  <a:gd name="T25" fmla="*/ 0 h 8"/>
                  <a:gd name="T26" fmla="*/ 2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5258" y="2048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8 h 8"/>
                  <a:gd name="T4" fmla="*/ 4 w 8"/>
                  <a:gd name="T5" fmla="*/ 8 h 8"/>
                  <a:gd name="T6" fmla="*/ 8 w 8"/>
                  <a:gd name="T7" fmla="*/ 6 h 8"/>
                  <a:gd name="T8" fmla="*/ 8 w 8"/>
                  <a:gd name="T9" fmla="*/ 2 h 8"/>
                  <a:gd name="T10" fmla="*/ 8 w 8"/>
                  <a:gd name="T11" fmla="*/ 2 h 8"/>
                  <a:gd name="T12" fmla="*/ 4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5626" y="1580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4 h 6"/>
                  <a:gd name="T6" fmla="*/ 4 w 10"/>
                  <a:gd name="T7" fmla="*/ 6 h 6"/>
                  <a:gd name="T8" fmla="*/ 4 w 10"/>
                  <a:gd name="T9" fmla="*/ 6 h 6"/>
                  <a:gd name="T10" fmla="*/ 8 w 10"/>
                  <a:gd name="T11" fmla="*/ 6 h 6"/>
                  <a:gd name="T12" fmla="*/ 10 w 10"/>
                  <a:gd name="T13" fmla="*/ 2 h 6"/>
                  <a:gd name="T14" fmla="*/ 0 w 1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5622" y="1596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0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8 h 10"/>
                  <a:gd name="T18" fmla="*/ 8 w 8"/>
                  <a:gd name="T19" fmla="*/ 6 h 10"/>
                  <a:gd name="T20" fmla="*/ 8 w 8"/>
                  <a:gd name="T21" fmla="*/ 6 h 10"/>
                  <a:gd name="T22" fmla="*/ 8 w 8"/>
                  <a:gd name="T23" fmla="*/ 2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5616" y="1616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2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6 w 10"/>
                  <a:gd name="T25" fmla="*/ 0 h 8"/>
                  <a:gd name="T26" fmla="*/ 6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5612" y="1634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6 h 10"/>
                  <a:gd name="T20" fmla="*/ 8 w 8"/>
                  <a:gd name="T21" fmla="*/ 6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5606" y="165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8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5600" y="167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8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5596" y="1694"/>
                <a:ext cx="8" cy="8"/>
              </a:xfrm>
              <a:custGeom>
                <a:avLst/>
                <a:gdLst>
                  <a:gd name="T0" fmla="*/ 6 w 8"/>
                  <a:gd name="T1" fmla="*/ 0 h 8"/>
                  <a:gd name="T2" fmla="*/ 6 w 8"/>
                  <a:gd name="T3" fmla="*/ 0 h 8"/>
                  <a:gd name="T4" fmla="*/ 2 w 8"/>
                  <a:gd name="T5" fmla="*/ 0 h 8"/>
                  <a:gd name="T6" fmla="*/ 0 w 8"/>
                  <a:gd name="T7" fmla="*/ 2 h 8"/>
                  <a:gd name="T8" fmla="*/ 0 w 8"/>
                  <a:gd name="T9" fmla="*/ 2 h 8"/>
                  <a:gd name="T10" fmla="*/ 0 w 8"/>
                  <a:gd name="T11" fmla="*/ 6 h 8"/>
                  <a:gd name="T12" fmla="*/ 2 w 8"/>
                  <a:gd name="T13" fmla="*/ 8 h 8"/>
                  <a:gd name="T14" fmla="*/ 2 w 8"/>
                  <a:gd name="T15" fmla="*/ 8 h 8"/>
                  <a:gd name="T16" fmla="*/ 6 w 8"/>
                  <a:gd name="T17" fmla="*/ 8 h 8"/>
                  <a:gd name="T18" fmla="*/ 8 w 8"/>
                  <a:gd name="T19" fmla="*/ 6 h 8"/>
                  <a:gd name="T20" fmla="*/ 8 w 8"/>
                  <a:gd name="T21" fmla="*/ 6 h 8"/>
                  <a:gd name="T22" fmla="*/ 8 w 8"/>
                  <a:gd name="T23" fmla="*/ 2 h 8"/>
                  <a:gd name="T24" fmla="*/ 6 w 8"/>
                  <a:gd name="T25" fmla="*/ 0 h 8"/>
                  <a:gd name="T26" fmla="*/ 6 w 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5590" y="171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2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8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5584" y="173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5578" y="1752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2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6 w 10"/>
                  <a:gd name="T25" fmla="*/ 0 h 8"/>
                  <a:gd name="T26" fmla="*/ 6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5572" y="1770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4 w 10"/>
                  <a:gd name="T5" fmla="*/ 2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4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5566" y="1790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4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2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5560" y="1810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4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2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6 w 10"/>
                  <a:gd name="T25" fmla="*/ 0 h 8"/>
                  <a:gd name="T26" fmla="*/ 6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5554" y="1828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4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2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5548" y="1848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8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148"/>
              <p:cNvSpPr>
                <a:spLocks/>
              </p:cNvSpPr>
              <p:nvPr/>
            </p:nvSpPr>
            <p:spPr bwMode="auto">
              <a:xfrm>
                <a:off x="5542" y="1866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2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8 h 10"/>
                  <a:gd name="T20" fmla="*/ 10 w 10"/>
                  <a:gd name="T21" fmla="*/ 8 h 10"/>
                  <a:gd name="T22" fmla="*/ 10 w 10"/>
                  <a:gd name="T23" fmla="*/ 4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149"/>
              <p:cNvSpPr>
                <a:spLocks/>
              </p:cNvSpPr>
              <p:nvPr/>
            </p:nvSpPr>
            <p:spPr bwMode="auto">
              <a:xfrm>
                <a:off x="5536" y="1886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6 h 10"/>
                  <a:gd name="T12" fmla="*/ 2 w 10"/>
                  <a:gd name="T13" fmla="*/ 10 h 10"/>
                  <a:gd name="T14" fmla="*/ 2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8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150"/>
              <p:cNvSpPr>
                <a:spLocks/>
              </p:cNvSpPr>
              <p:nvPr/>
            </p:nvSpPr>
            <p:spPr bwMode="auto">
              <a:xfrm>
                <a:off x="5530" y="1904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8 h 10"/>
                  <a:gd name="T20" fmla="*/ 8 w 8"/>
                  <a:gd name="T21" fmla="*/ 8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151"/>
              <p:cNvSpPr>
                <a:spLocks/>
              </p:cNvSpPr>
              <p:nvPr/>
            </p:nvSpPr>
            <p:spPr bwMode="auto">
              <a:xfrm>
                <a:off x="5522" y="192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4 w 10"/>
                  <a:gd name="T13" fmla="*/ 10 h 10"/>
                  <a:gd name="T14" fmla="*/ 4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152"/>
              <p:cNvSpPr>
                <a:spLocks/>
              </p:cNvSpPr>
              <p:nvPr/>
            </p:nvSpPr>
            <p:spPr bwMode="auto">
              <a:xfrm>
                <a:off x="5516" y="1942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8 h 10"/>
                  <a:gd name="T20" fmla="*/ 8 w 8"/>
                  <a:gd name="T21" fmla="*/ 8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153"/>
              <p:cNvSpPr>
                <a:spLocks/>
              </p:cNvSpPr>
              <p:nvPr/>
            </p:nvSpPr>
            <p:spPr bwMode="auto">
              <a:xfrm>
                <a:off x="5508" y="196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2 w 10"/>
                  <a:gd name="T13" fmla="*/ 10 h 10"/>
                  <a:gd name="T14" fmla="*/ 2 w 10"/>
                  <a:gd name="T15" fmla="*/ 10 h 10"/>
                  <a:gd name="T16" fmla="*/ 6 w 10"/>
                  <a:gd name="T17" fmla="*/ 8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154"/>
              <p:cNvSpPr>
                <a:spLocks/>
              </p:cNvSpPr>
              <p:nvPr/>
            </p:nvSpPr>
            <p:spPr bwMode="auto">
              <a:xfrm>
                <a:off x="5500" y="1980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4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4 h 10"/>
                  <a:gd name="T24" fmla="*/ 8 w 10"/>
                  <a:gd name="T25" fmla="*/ 0 h 10"/>
                  <a:gd name="T26" fmla="*/ 8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155"/>
              <p:cNvSpPr>
                <a:spLocks/>
              </p:cNvSpPr>
              <p:nvPr/>
            </p:nvSpPr>
            <p:spPr bwMode="auto">
              <a:xfrm>
                <a:off x="5492" y="2000"/>
                <a:ext cx="10" cy="8"/>
              </a:xfrm>
              <a:custGeom>
                <a:avLst/>
                <a:gdLst>
                  <a:gd name="T0" fmla="*/ 8 w 10"/>
                  <a:gd name="T1" fmla="*/ 0 h 8"/>
                  <a:gd name="T2" fmla="*/ 8 w 10"/>
                  <a:gd name="T3" fmla="*/ 0 h 8"/>
                  <a:gd name="T4" fmla="*/ 4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8 w 10"/>
                  <a:gd name="T25" fmla="*/ 0 h 8"/>
                  <a:gd name="T26" fmla="*/ 8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156"/>
              <p:cNvSpPr>
                <a:spLocks/>
              </p:cNvSpPr>
              <p:nvPr/>
            </p:nvSpPr>
            <p:spPr bwMode="auto">
              <a:xfrm>
                <a:off x="5484" y="2018"/>
                <a:ext cx="10" cy="8"/>
              </a:xfrm>
              <a:custGeom>
                <a:avLst/>
                <a:gdLst>
                  <a:gd name="T0" fmla="*/ 8 w 10"/>
                  <a:gd name="T1" fmla="*/ 0 h 8"/>
                  <a:gd name="T2" fmla="*/ 8 w 10"/>
                  <a:gd name="T3" fmla="*/ 0 h 8"/>
                  <a:gd name="T4" fmla="*/ 4 w 10"/>
                  <a:gd name="T5" fmla="*/ 0 h 8"/>
                  <a:gd name="T6" fmla="*/ 2 w 10"/>
                  <a:gd name="T7" fmla="*/ 2 h 8"/>
                  <a:gd name="T8" fmla="*/ 2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8 w 10"/>
                  <a:gd name="T25" fmla="*/ 0 h 8"/>
                  <a:gd name="T26" fmla="*/ 8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157"/>
              <p:cNvSpPr>
                <a:spLocks/>
              </p:cNvSpPr>
              <p:nvPr/>
            </p:nvSpPr>
            <p:spPr bwMode="auto">
              <a:xfrm>
                <a:off x="5476" y="2036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4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2 w 10"/>
                  <a:gd name="T13" fmla="*/ 10 h 10"/>
                  <a:gd name="T14" fmla="*/ 2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8 w 10"/>
                  <a:gd name="T25" fmla="*/ 0 h 10"/>
                  <a:gd name="T26" fmla="*/ 8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58"/>
              <p:cNvSpPr>
                <a:spLocks/>
              </p:cNvSpPr>
              <p:nvPr/>
            </p:nvSpPr>
            <p:spPr bwMode="auto">
              <a:xfrm>
                <a:off x="5468" y="2054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0 h 10"/>
                  <a:gd name="T6" fmla="*/ 0 w 8"/>
                  <a:gd name="T7" fmla="*/ 2 h 10"/>
                  <a:gd name="T8" fmla="*/ 0 w 8"/>
                  <a:gd name="T9" fmla="*/ 2 h 10"/>
                  <a:gd name="T10" fmla="*/ 0 w 8"/>
                  <a:gd name="T11" fmla="*/ 6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6 h 10"/>
                  <a:gd name="T20" fmla="*/ 8 w 8"/>
                  <a:gd name="T21" fmla="*/ 6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159"/>
              <p:cNvSpPr>
                <a:spLocks/>
              </p:cNvSpPr>
              <p:nvPr/>
            </p:nvSpPr>
            <p:spPr bwMode="auto">
              <a:xfrm>
                <a:off x="5458" y="2072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4 w 8"/>
                  <a:gd name="T5" fmla="*/ 0 h 2"/>
                  <a:gd name="T6" fmla="*/ 0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160"/>
              <p:cNvSpPr>
                <a:spLocks/>
              </p:cNvSpPr>
              <p:nvPr/>
            </p:nvSpPr>
            <p:spPr bwMode="auto">
              <a:xfrm>
                <a:off x="5450" y="2058"/>
                <a:ext cx="36" cy="38"/>
              </a:xfrm>
              <a:custGeom>
                <a:avLst/>
                <a:gdLst>
                  <a:gd name="T0" fmla="*/ 36 w 36"/>
                  <a:gd name="T1" fmla="*/ 36 h 38"/>
                  <a:gd name="T2" fmla="*/ 36 w 36"/>
                  <a:gd name="T3" fmla="*/ 36 h 38"/>
                  <a:gd name="T4" fmla="*/ 36 w 36"/>
                  <a:gd name="T5" fmla="*/ 30 h 38"/>
                  <a:gd name="T6" fmla="*/ 34 w 36"/>
                  <a:gd name="T7" fmla="*/ 18 h 38"/>
                  <a:gd name="T8" fmla="*/ 30 w 36"/>
                  <a:gd name="T9" fmla="*/ 10 h 38"/>
                  <a:gd name="T10" fmla="*/ 26 w 36"/>
                  <a:gd name="T11" fmla="*/ 4 h 38"/>
                  <a:gd name="T12" fmla="*/ 20 w 36"/>
                  <a:gd name="T13" fmla="*/ 2 h 38"/>
                  <a:gd name="T14" fmla="*/ 12 w 36"/>
                  <a:gd name="T15" fmla="*/ 0 h 38"/>
                  <a:gd name="T16" fmla="*/ 12 w 36"/>
                  <a:gd name="T17" fmla="*/ 0 h 38"/>
                  <a:gd name="T18" fmla="*/ 6 w 36"/>
                  <a:gd name="T19" fmla="*/ 2 h 38"/>
                  <a:gd name="T20" fmla="*/ 2 w 36"/>
                  <a:gd name="T21" fmla="*/ 4 h 38"/>
                  <a:gd name="T22" fmla="*/ 0 w 36"/>
                  <a:gd name="T23" fmla="*/ 8 h 38"/>
                  <a:gd name="T24" fmla="*/ 0 w 36"/>
                  <a:gd name="T25" fmla="*/ 12 h 38"/>
                  <a:gd name="T26" fmla="*/ 2 w 36"/>
                  <a:gd name="T27" fmla="*/ 16 h 38"/>
                  <a:gd name="T28" fmla="*/ 6 w 36"/>
                  <a:gd name="T29" fmla="*/ 18 h 38"/>
                  <a:gd name="T30" fmla="*/ 10 w 36"/>
                  <a:gd name="T31" fmla="*/ 20 h 38"/>
                  <a:gd name="T32" fmla="*/ 12 w 36"/>
                  <a:gd name="T33" fmla="*/ 18 h 38"/>
                  <a:gd name="T34" fmla="*/ 12 w 36"/>
                  <a:gd name="T35" fmla="*/ 18 h 38"/>
                  <a:gd name="T36" fmla="*/ 16 w 36"/>
                  <a:gd name="T37" fmla="*/ 18 h 38"/>
                  <a:gd name="T38" fmla="*/ 20 w 36"/>
                  <a:gd name="T39" fmla="*/ 20 h 38"/>
                  <a:gd name="T40" fmla="*/ 24 w 36"/>
                  <a:gd name="T41" fmla="*/ 26 h 38"/>
                  <a:gd name="T42" fmla="*/ 30 w 36"/>
                  <a:gd name="T43" fmla="*/ 38 h 38"/>
                  <a:gd name="T44" fmla="*/ 36 w 36"/>
                  <a:gd name="T4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8">
                    <a:moveTo>
                      <a:pt x="36" y="36"/>
                    </a:moveTo>
                    <a:lnTo>
                      <a:pt x="36" y="36"/>
                    </a:lnTo>
                    <a:lnTo>
                      <a:pt x="36" y="30"/>
                    </a:lnTo>
                    <a:lnTo>
                      <a:pt x="34" y="18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30" y="3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161"/>
              <p:cNvSpPr>
                <a:spLocks/>
              </p:cNvSpPr>
              <p:nvPr/>
            </p:nvSpPr>
            <p:spPr bwMode="auto">
              <a:xfrm>
                <a:off x="6206" y="1708"/>
                <a:ext cx="52" cy="212"/>
              </a:xfrm>
              <a:custGeom>
                <a:avLst/>
                <a:gdLst>
                  <a:gd name="T0" fmla="*/ 26 w 52"/>
                  <a:gd name="T1" fmla="*/ 0 h 212"/>
                  <a:gd name="T2" fmla="*/ 26 w 52"/>
                  <a:gd name="T3" fmla="*/ 0 h 212"/>
                  <a:gd name="T4" fmla="*/ 16 w 52"/>
                  <a:gd name="T5" fmla="*/ 20 h 212"/>
                  <a:gd name="T6" fmla="*/ 4 w 52"/>
                  <a:gd name="T7" fmla="*/ 38 h 212"/>
                  <a:gd name="T8" fmla="*/ 0 w 52"/>
                  <a:gd name="T9" fmla="*/ 48 h 212"/>
                  <a:gd name="T10" fmla="*/ 0 w 52"/>
                  <a:gd name="T11" fmla="*/ 58 h 212"/>
                  <a:gd name="T12" fmla="*/ 0 w 52"/>
                  <a:gd name="T13" fmla="*/ 66 h 212"/>
                  <a:gd name="T14" fmla="*/ 6 w 52"/>
                  <a:gd name="T15" fmla="*/ 74 h 212"/>
                  <a:gd name="T16" fmla="*/ 6 w 52"/>
                  <a:gd name="T17" fmla="*/ 74 h 212"/>
                  <a:gd name="T18" fmla="*/ 14 w 52"/>
                  <a:gd name="T19" fmla="*/ 82 h 212"/>
                  <a:gd name="T20" fmla="*/ 16 w 52"/>
                  <a:gd name="T21" fmla="*/ 86 h 212"/>
                  <a:gd name="T22" fmla="*/ 18 w 52"/>
                  <a:gd name="T23" fmla="*/ 92 h 212"/>
                  <a:gd name="T24" fmla="*/ 18 w 52"/>
                  <a:gd name="T25" fmla="*/ 92 h 212"/>
                  <a:gd name="T26" fmla="*/ 18 w 52"/>
                  <a:gd name="T27" fmla="*/ 94 h 212"/>
                  <a:gd name="T28" fmla="*/ 10 w 52"/>
                  <a:gd name="T29" fmla="*/ 94 h 212"/>
                  <a:gd name="T30" fmla="*/ 10 w 52"/>
                  <a:gd name="T31" fmla="*/ 212 h 212"/>
                  <a:gd name="T32" fmla="*/ 40 w 52"/>
                  <a:gd name="T33" fmla="*/ 212 h 212"/>
                  <a:gd name="T34" fmla="*/ 40 w 52"/>
                  <a:gd name="T35" fmla="*/ 94 h 212"/>
                  <a:gd name="T36" fmla="*/ 32 w 52"/>
                  <a:gd name="T37" fmla="*/ 94 h 212"/>
                  <a:gd name="T38" fmla="*/ 32 w 52"/>
                  <a:gd name="T39" fmla="*/ 94 h 212"/>
                  <a:gd name="T40" fmla="*/ 32 w 52"/>
                  <a:gd name="T41" fmla="*/ 92 h 212"/>
                  <a:gd name="T42" fmla="*/ 32 w 52"/>
                  <a:gd name="T43" fmla="*/ 92 h 212"/>
                  <a:gd name="T44" fmla="*/ 34 w 52"/>
                  <a:gd name="T45" fmla="*/ 86 h 212"/>
                  <a:gd name="T46" fmla="*/ 36 w 52"/>
                  <a:gd name="T47" fmla="*/ 82 h 212"/>
                  <a:gd name="T48" fmla="*/ 44 w 52"/>
                  <a:gd name="T49" fmla="*/ 74 h 212"/>
                  <a:gd name="T50" fmla="*/ 44 w 52"/>
                  <a:gd name="T51" fmla="*/ 74 h 212"/>
                  <a:gd name="T52" fmla="*/ 50 w 52"/>
                  <a:gd name="T53" fmla="*/ 66 h 212"/>
                  <a:gd name="T54" fmla="*/ 52 w 52"/>
                  <a:gd name="T55" fmla="*/ 58 h 212"/>
                  <a:gd name="T56" fmla="*/ 50 w 52"/>
                  <a:gd name="T57" fmla="*/ 48 h 212"/>
                  <a:gd name="T58" fmla="*/ 46 w 52"/>
                  <a:gd name="T59" fmla="*/ 38 h 212"/>
                  <a:gd name="T60" fmla="*/ 36 w 52"/>
                  <a:gd name="T61" fmla="*/ 20 h 212"/>
                  <a:gd name="T62" fmla="*/ 26 w 52"/>
                  <a:gd name="T63" fmla="*/ 0 h 212"/>
                  <a:gd name="T64" fmla="*/ 26 w 52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212">
                    <a:moveTo>
                      <a:pt x="26" y="0"/>
                    </a:moveTo>
                    <a:lnTo>
                      <a:pt x="26" y="0"/>
                    </a:lnTo>
                    <a:lnTo>
                      <a:pt x="16" y="20"/>
                    </a:lnTo>
                    <a:lnTo>
                      <a:pt x="4" y="3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4" y="82"/>
                    </a:lnTo>
                    <a:lnTo>
                      <a:pt x="16" y="86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0" y="94"/>
                    </a:lnTo>
                    <a:lnTo>
                      <a:pt x="10" y="212"/>
                    </a:lnTo>
                    <a:lnTo>
                      <a:pt x="40" y="212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50" y="66"/>
                    </a:lnTo>
                    <a:lnTo>
                      <a:pt x="52" y="58"/>
                    </a:lnTo>
                    <a:lnTo>
                      <a:pt x="50" y="48"/>
                    </a:lnTo>
                    <a:lnTo>
                      <a:pt x="46" y="38"/>
                    </a:lnTo>
                    <a:lnTo>
                      <a:pt x="36" y="2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162"/>
              <p:cNvSpPr>
                <a:spLocks/>
              </p:cNvSpPr>
              <p:nvPr/>
            </p:nvSpPr>
            <p:spPr bwMode="auto">
              <a:xfrm>
                <a:off x="5744" y="1624"/>
                <a:ext cx="22" cy="34"/>
              </a:xfrm>
              <a:custGeom>
                <a:avLst/>
                <a:gdLst>
                  <a:gd name="T0" fmla="*/ 2 w 22"/>
                  <a:gd name="T1" fmla="*/ 10 h 34"/>
                  <a:gd name="T2" fmla="*/ 12 w 22"/>
                  <a:gd name="T3" fmla="*/ 0 h 34"/>
                  <a:gd name="T4" fmla="*/ 20 w 22"/>
                  <a:gd name="T5" fmla="*/ 10 h 34"/>
                  <a:gd name="T6" fmla="*/ 22 w 22"/>
                  <a:gd name="T7" fmla="*/ 22 h 34"/>
                  <a:gd name="T8" fmla="*/ 18 w 22"/>
                  <a:gd name="T9" fmla="*/ 28 h 34"/>
                  <a:gd name="T10" fmla="*/ 12 w 22"/>
                  <a:gd name="T11" fmla="*/ 34 h 34"/>
                  <a:gd name="T12" fmla="*/ 4 w 22"/>
                  <a:gd name="T13" fmla="*/ 28 h 34"/>
                  <a:gd name="T14" fmla="*/ 0 w 22"/>
                  <a:gd name="T15" fmla="*/ 22 h 34"/>
                  <a:gd name="T16" fmla="*/ 2 w 22"/>
                  <a:gd name="T1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2" y="10"/>
                    </a:moveTo>
                    <a:lnTo>
                      <a:pt x="12" y="0"/>
                    </a:lnTo>
                    <a:lnTo>
                      <a:pt x="20" y="10"/>
                    </a:lnTo>
                    <a:lnTo>
                      <a:pt x="22" y="22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163"/>
              <p:cNvSpPr>
                <a:spLocks noEditPoints="1"/>
              </p:cNvSpPr>
              <p:nvPr/>
            </p:nvSpPr>
            <p:spPr bwMode="auto">
              <a:xfrm>
                <a:off x="5752" y="1592"/>
                <a:ext cx="8" cy="24"/>
              </a:xfrm>
              <a:custGeom>
                <a:avLst/>
                <a:gdLst>
                  <a:gd name="T0" fmla="*/ 0 w 8"/>
                  <a:gd name="T1" fmla="*/ 4 h 24"/>
                  <a:gd name="T2" fmla="*/ 0 w 8"/>
                  <a:gd name="T3" fmla="*/ 4 h 24"/>
                  <a:gd name="T4" fmla="*/ 0 w 8"/>
                  <a:gd name="T5" fmla="*/ 6 h 24"/>
                  <a:gd name="T6" fmla="*/ 4 w 8"/>
                  <a:gd name="T7" fmla="*/ 8 h 24"/>
                  <a:gd name="T8" fmla="*/ 4 w 8"/>
                  <a:gd name="T9" fmla="*/ 8 h 24"/>
                  <a:gd name="T10" fmla="*/ 6 w 8"/>
                  <a:gd name="T11" fmla="*/ 6 h 24"/>
                  <a:gd name="T12" fmla="*/ 8 w 8"/>
                  <a:gd name="T13" fmla="*/ 4 h 24"/>
                  <a:gd name="T14" fmla="*/ 8 w 8"/>
                  <a:gd name="T15" fmla="*/ 4 h 24"/>
                  <a:gd name="T16" fmla="*/ 6 w 8"/>
                  <a:gd name="T17" fmla="*/ 0 h 24"/>
                  <a:gd name="T18" fmla="*/ 4 w 8"/>
                  <a:gd name="T19" fmla="*/ 0 h 24"/>
                  <a:gd name="T20" fmla="*/ 4 w 8"/>
                  <a:gd name="T21" fmla="*/ 0 h 24"/>
                  <a:gd name="T22" fmla="*/ 0 w 8"/>
                  <a:gd name="T23" fmla="*/ 0 h 24"/>
                  <a:gd name="T24" fmla="*/ 0 w 8"/>
                  <a:gd name="T25" fmla="*/ 4 h 24"/>
                  <a:gd name="T26" fmla="*/ 0 w 8"/>
                  <a:gd name="T27" fmla="*/ 4 h 24"/>
                  <a:gd name="T28" fmla="*/ 0 w 8"/>
                  <a:gd name="T29" fmla="*/ 20 h 24"/>
                  <a:gd name="T30" fmla="*/ 0 w 8"/>
                  <a:gd name="T31" fmla="*/ 20 h 24"/>
                  <a:gd name="T32" fmla="*/ 0 w 8"/>
                  <a:gd name="T33" fmla="*/ 24 h 24"/>
                  <a:gd name="T34" fmla="*/ 4 w 8"/>
                  <a:gd name="T35" fmla="*/ 24 h 24"/>
                  <a:gd name="T36" fmla="*/ 4 w 8"/>
                  <a:gd name="T37" fmla="*/ 24 h 24"/>
                  <a:gd name="T38" fmla="*/ 6 w 8"/>
                  <a:gd name="T39" fmla="*/ 24 h 24"/>
                  <a:gd name="T40" fmla="*/ 8 w 8"/>
                  <a:gd name="T41" fmla="*/ 20 h 24"/>
                  <a:gd name="T42" fmla="*/ 8 w 8"/>
                  <a:gd name="T43" fmla="*/ 20 h 24"/>
                  <a:gd name="T44" fmla="*/ 6 w 8"/>
                  <a:gd name="T45" fmla="*/ 18 h 24"/>
                  <a:gd name="T46" fmla="*/ 4 w 8"/>
                  <a:gd name="T47" fmla="*/ 16 h 24"/>
                  <a:gd name="T48" fmla="*/ 4 w 8"/>
                  <a:gd name="T49" fmla="*/ 16 h 24"/>
                  <a:gd name="T50" fmla="*/ 0 w 8"/>
                  <a:gd name="T51" fmla="*/ 18 h 24"/>
                  <a:gd name="T52" fmla="*/ 0 w 8"/>
                  <a:gd name="T53" fmla="*/ 20 h 24"/>
                  <a:gd name="T54" fmla="*/ 0 w 8"/>
                  <a:gd name="T5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0"/>
                    </a:move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164"/>
              <p:cNvSpPr>
                <a:spLocks/>
              </p:cNvSpPr>
              <p:nvPr/>
            </p:nvSpPr>
            <p:spPr bwMode="auto">
              <a:xfrm>
                <a:off x="5938" y="1730"/>
                <a:ext cx="22" cy="32"/>
              </a:xfrm>
              <a:custGeom>
                <a:avLst/>
                <a:gdLst>
                  <a:gd name="T0" fmla="*/ 2 w 22"/>
                  <a:gd name="T1" fmla="*/ 8 h 32"/>
                  <a:gd name="T2" fmla="*/ 12 w 22"/>
                  <a:gd name="T3" fmla="*/ 0 h 32"/>
                  <a:gd name="T4" fmla="*/ 20 w 22"/>
                  <a:gd name="T5" fmla="*/ 8 h 32"/>
                  <a:gd name="T6" fmla="*/ 22 w 22"/>
                  <a:gd name="T7" fmla="*/ 20 h 32"/>
                  <a:gd name="T8" fmla="*/ 18 w 22"/>
                  <a:gd name="T9" fmla="*/ 28 h 32"/>
                  <a:gd name="T10" fmla="*/ 12 w 22"/>
                  <a:gd name="T11" fmla="*/ 32 h 32"/>
                  <a:gd name="T12" fmla="*/ 4 w 22"/>
                  <a:gd name="T13" fmla="*/ 28 h 32"/>
                  <a:gd name="T14" fmla="*/ 0 w 22"/>
                  <a:gd name="T15" fmla="*/ 20 h 32"/>
                  <a:gd name="T16" fmla="*/ 2 w 22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" y="8"/>
                    </a:moveTo>
                    <a:lnTo>
                      <a:pt x="12" y="0"/>
                    </a:lnTo>
                    <a:lnTo>
                      <a:pt x="20" y="8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165"/>
              <p:cNvSpPr>
                <a:spLocks noEditPoints="1"/>
              </p:cNvSpPr>
              <p:nvPr/>
            </p:nvSpPr>
            <p:spPr bwMode="auto">
              <a:xfrm>
                <a:off x="5946" y="1696"/>
                <a:ext cx="8" cy="26"/>
              </a:xfrm>
              <a:custGeom>
                <a:avLst/>
                <a:gdLst>
                  <a:gd name="T0" fmla="*/ 0 w 8"/>
                  <a:gd name="T1" fmla="*/ 4 h 26"/>
                  <a:gd name="T2" fmla="*/ 0 w 8"/>
                  <a:gd name="T3" fmla="*/ 4 h 26"/>
                  <a:gd name="T4" fmla="*/ 0 w 8"/>
                  <a:gd name="T5" fmla="*/ 8 h 26"/>
                  <a:gd name="T6" fmla="*/ 4 w 8"/>
                  <a:gd name="T7" fmla="*/ 8 h 26"/>
                  <a:gd name="T8" fmla="*/ 4 w 8"/>
                  <a:gd name="T9" fmla="*/ 8 h 26"/>
                  <a:gd name="T10" fmla="*/ 6 w 8"/>
                  <a:gd name="T11" fmla="*/ 8 h 26"/>
                  <a:gd name="T12" fmla="*/ 8 w 8"/>
                  <a:gd name="T13" fmla="*/ 4 h 26"/>
                  <a:gd name="T14" fmla="*/ 8 w 8"/>
                  <a:gd name="T15" fmla="*/ 4 h 26"/>
                  <a:gd name="T16" fmla="*/ 6 w 8"/>
                  <a:gd name="T17" fmla="*/ 2 h 26"/>
                  <a:gd name="T18" fmla="*/ 4 w 8"/>
                  <a:gd name="T19" fmla="*/ 0 h 26"/>
                  <a:gd name="T20" fmla="*/ 4 w 8"/>
                  <a:gd name="T21" fmla="*/ 0 h 26"/>
                  <a:gd name="T22" fmla="*/ 0 w 8"/>
                  <a:gd name="T23" fmla="*/ 2 h 26"/>
                  <a:gd name="T24" fmla="*/ 0 w 8"/>
                  <a:gd name="T25" fmla="*/ 4 h 26"/>
                  <a:gd name="T26" fmla="*/ 0 w 8"/>
                  <a:gd name="T27" fmla="*/ 4 h 26"/>
                  <a:gd name="T28" fmla="*/ 0 w 8"/>
                  <a:gd name="T29" fmla="*/ 22 h 26"/>
                  <a:gd name="T30" fmla="*/ 0 w 8"/>
                  <a:gd name="T31" fmla="*/ 22 h 26"/>
                  <a:gd name="T32" fmla="*/ 0 w 8"/>
                  <a:gd name="T33" fmla="*/ 24 h 26"/>
                  <a:gd name="T34" fmla="*/ 4 w 8"/>
                  <a:gd name="T35" fmla="*/ 26 h 26"/>
                  <a:gd name="T36" fmla="*/ 4 w 8"/>
                  <a:gd name="T37" fmla="*/ 26 h 26"/>
                  <a:gd name="T38" fmla="*/ 6 w 8"/>
                  <a:gd name="T39" fmla="*/ 24 h 26"/>
                  <a:gd name="T40" fmla="*/ 8 w 8"/>
                  <a:gd name="T41" fmla="*/ 22 h 26"/>
                  <a:gd name="T42" fmla="*/ 8 w 8"/>
                  <a:gd name="T43" fmla="*/ 22 h 26"/>
                  <a:gd name="T44" fmla="*/ 6 w 8"/>
                  <a:gd name="T45" fmla="*/ 18 h 26"/>
                  <a:gd name="T46" fmla="*/ 4 w 8"/>
                  <a:gd name="T47" fmla="*/ 18 h 26"/>
                  <a:gd name="T48" fmla="*/ 4 w 8"/>
                  <a:gd name="T49" fmla="*/ 18 h 26"/>
                  <a:gd name="T50" fmla="*/ 0 w 8"/>
                  <a:gd name="T51" fmla="*/ 18 h 26"/>
                  <a:gd name="T52" fmla="*/ 0 w 8"/>
                  <a:gd name="T53" fmla="*/ 22 h 26"/>
                  <a:gd name="T54" fmla="*/ 0 w 8"/>
                  <a:gd name="T5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0" y="4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166"/>
              <p:cNvSpPr>
                <a:spLocks/>
              </p:cNvSpPr>
              <p:nvPr/>
            </p:nvSpPr>
            <p:spPr bwMode="auto">
              <a:xfrm>
                <a:off x="6116" y="1976"/>
                <a:ext cx="24" cy="32"/>
              </a:xfrm>
              <a:custGeom>
                <a:avLst/>
                <a:gdLst>
                  <a:gd name="T0" fmla="*/ 4 w 24"/>
                  <a:gd name="T1" fmla="*/ 10 h 32"/>
                  <a:gd name="T2" fmla="*/ 12 w 24"/>
                  <a:gd name="T3" fmla="*/ 0 h 32"/>
                  <a:gd name="T4" fmla="*/ 20 w 24"/>
                  <a:gd name="T5" fmla="*/ 10 h 32"/>
                  <a:gd name="T6" fmla="*/ 24 w 24"/>
                  <a:gd name="T7" fmla="*/ 22 h 32"/>
                  <a:gd name="T8" fmla="*/ 18 w 24"/>
                  <a:gd name="T9" fmla="*/ 28 h 32"/>
                  <a:gd name="T10" fmla="*/ 12 w 24"/>
                  <a:gd name="T11" fmla="*/ 32 h 32"/>
                  <a:gd name="T12" fmla="*/ 6 w 24"/>
                  <a:gd name="T13" fmla="*/ 28 h 32"/>
                  <a:gd name="T14" fmla="*/ 0 w 24"/>
                  <a:gd name="T15" fmla="*/ 22 h 32"/>
                  <a:gd name="T16" fmla="*/ 4 w 24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2">
                    <a:moveTo>
                      <a:pt x="4" y="10"/>
                    </a:moveTo>
                    <a:lnTo>
                      <a:pt x="12" y="0"/>
                    </a:lnTo>
                    <a:lnTo>
                      <a:pt x="20" y="10"/>
                    </a:lnTo>
                    <a:lnTo>
                      <a:pt x="24" y="22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0" y="22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167"/>
              <p:cNvSpPr>
                <a:spLocks noEditPoints="1"/>
              </p:cNvSpPr>
              <p:nvPr/>
            </p:nvSpPr>
            <p:spPr bwMode="auto">
              <a:xfrm>
                <a:off x="6124" y="1942"/>
                <a:ext cx="8" cy="26"/>
              </a:xfrm>
              <a:custGeom>
                <a:avLst/>
                <a:gdLst>
                  <a:gd name="T0" fmla="*/ 0 w 8"/>
                  <a:gd name="T1" fmla="*/ 4 h 26"/>
                  <a:gd name="T2" fmla="*/ 0 w 8"/>
                  <a:gd name="T3" fmla="*/ 4 h 26"/>
                  <a:gd name="T4" fmla="*/ 2 w 8"/>
                  <a:gd name="T5" fmla="*/ 8 h 26"/>
                  <a:gd name="T6" fmla="*/ 4 w 8"/>
                  <a:gd name="T7" fmla="*/ 10 h 26"/>
                  <a:gd name="T8" fmla="*/ 4 w 8"/>
                  <a:gd name="T9" fmla="*/ 10 h 26"/>
                  <a:gd name="T10" fmla="*/ 6 w 8"/>
                  <a:gd name="T11" fmla="*/ 8 h 26"/>
                  <a:gd name="T12" fmla="*/ 8 w 8"/>
                  <a:gd name="T13" fmla="*/ 4 h 26"/>
                  <a:gd name="T14" fmla="*/ 8 w 8"/>
                  <a:gd name="T15" fmla="*/ 4 h 26"/>
                  <a:gd name="T16" fmla="*/ 6 w 8"/>
                  <a:gd name="T17" fmla="*/ 2 h 26"/>
                  <a:gd name="T18" fmla="*/ 4 w 8"/>
                  <a:gd name="T19" fmla="*/ 0 h 26"/>
                  <a:gd name="T20" fmla="*/ 4 w 8"/>
                  <a:gd name="T21" fmla="*/ 0 h 26"/>
                  <a:gd name="T22" fmla="*/ 2 w 8"/>
                  <a:gd name="T23" fmla="*/ 2 h 26"/>
                  <a:gd name="T24" fmla="*/ 0 w 8"/>
                  <a:gd name="T25" fmla="*/ 4 h 26"/>
                  <a:gd name="T26" fmla="*/ 0 w 8"/>
                  <a:gd name="T27" fmla="*/ 4 h 26"/>
                  <a:gd name="T28" fmla="*/ 0 w 8"/>
                  <a:gd name="T29" fmla="*/ 22 h 26"/>
                  <a:gd name="T30" fmla="*/ 0 w 8"/>
                  <a:gd name="T31" fmla="*/ 22 h 26"/>
                  <a:gd name="T32" fmla="*/ 2 w 8"/>
                  <a:gd name="T33" fmla="*/ 24 h 26"/>
                  <a:gd name="T34" fmla="*/ 4 w 8"/>
                  <a:gd name="T35" fmla="*/ 26 h 26"/>
                  <a:gd name="T36" fmla="*/ 4 w 8"/>
                  <a:gd name="T37" fmla="*/ 26 h 26"/>
                  <a:gd name="T38" fmla="*/ 6 w 8"/>
                  <a:gd name="T39" fmla="*/ 24 h 26"/>
                  <a:gd name="T40" fmla="*/ 8 w 8"/>
                  <a:gd name="T41" fmla="*/ 22 h 26"/>
                  <a:gd name="T42" fmla="*/ 8 w 8"/>
                  <a:gd name="T43" fmla="*/ 22 h 26"/>
                  <a:gd name="T44" fmla="*/ 6 w 8"/>
                  <a:gd name="T45" fmla="*/ 18 h 26"/>
                  <a:gd name="T46" fmla="*/ 4 w 8"/>
                  <a:gd name="T47" fmla="*/ 18 h 26"/>
                  <a:gd name="T48" fmla="*/ 4 w 8"/>
                  <a:gd name="T49" fmla="*/ 18 h 26"/>
                  <a:gd name="T50" fmla="*/ 2 w 8"/>
                  <a:gd name="T51" fmla="*/ 18 h 26"/>
                  <a:gd name="T52" fmla="*/ 0 w 8"/>
                  <a:gd name="T53" fmla="*/ 22 h 26"/>
                  <a:gd name="T54" fmla="*/ 0 w 8"/>
                  <a:gd name="T5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168"/>
              <p:cNvSpPr>
                <a:spLocks/>
              </p:cNvSpPr>
              <p:nvPr/>
            </p:nvSpPr>
            <p:spPr bwMode="auto">
              <a:xfrm>
                <a:off x="5762" y="2040"/>
                <a:ext cx="24" cy="32"/>
              </a:xfrm>
              <a:custGeom>
                <a:avLst/>
                <a:gdLst>
                  <a:gd name="T0" fmla="*/ 2 w 24"/>
                  <a:gd name="T1" fmla="*/ 8 h 32"/>
                  <a:gd name="T2" fmla="*/ 12 w 24"/>
                  <a:gd name="T3" fmla="*/ 0 h 32"/>
                  <a:gd name="T4" fmla="*/ 20 w 24"/>
                  <a:gd name="T5" fmla="*/ 8 h 32"/>
                  <a:gd name="T6" fmla="*/ 24 w 24"/>
                  <a:gd name="T7" fmla="*/ 20 h 32"/>
                  <a:gd name="T8" fmla="*/ 18 w 24"/>
                  <a:gd name="T9" fmla="*/ 28 h 32"/>
                  <a:gd name="T10" fmla="*/ 12 w 24"/>
                  <a:gd name="T11" fmla="*/ 32 h 32"/>
                  <a:gd name="T12" fmla="*/ 4 w 24"/>
                  <a:gd name="T13" fmla="*/ 28 h 32"/>
                  <a:gd name="T14" fmla="*/ 0 w 24"/>
                  <a:gd name="T15" fmla="*/ 20 h 32"/>
                  <a:gd name="T16" fmla="*/ 2 w 24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2">
                    <a:moveTo>
                      <a:pt x="2" y="8"/>
                    </a:moveTo>
                    <a:lnTo>
                      <a:pt x="12" y="0"/>
                    </a:lnTo>
                    <a:lnTo>
                      <a:pt x="20" y="8"/>
                    </a:lnTo>
                    <a:lnTo>
                      <a:pt x="24" y="20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169"/>
              <p:cNvSpPr>
                <a:spLocks noEditPoints="1"/>
              </p:cNvSpPr>
              <p:nvPr/>
            </p:nvSpPr>
            <p:spPr bwMode="auto">
              <a:xfrm>
                <a:off x="5770" y="2006"/>
                <a:ext cx="8" cy="26"/>
              </a:xfrm>
              <a:custGeom>
                <a:avLst/>
                <a:gdLst>
                  <a:gd name="T0" fmla="*/ 0 w 8"/>
                  <a:gd name="T1" fmla="*/ 4 h 26"/>
                  <a:gd name="T2" fmla="*/ 0 w 8"/>
                  <a:gd name="T3" fmla="*/ 4 h 26"/>
                  <a:gd name="T4" fmla="*/ 0 w 8"/>
                  <a:gd name="T5" fmla="*/ 8 h 26"/>
                  <a:gd name="T6" fmla="*/ 4 w 8"/>
                  <a:gd name="T7" fmla="*/ 8 h 26"/>
                  <a:gd name="T8" fmla="*/ 4 w 8"/>
                  <a:gd name="T9" fmla="*/ 8 h 26"/>
                  <a:gd name="T10" fmla="*/ 6 w 8"/>
                  <a:gd name="T11" fmla="*/ 8 h 26"/>
                  <a:gd name="T12" fmla="*/ 8 w 8"/>
                  <a:gd name="T13" fmla="*/ 4 h 26"/>
                  <a:gd name="T14" fmla="*/ 8 w 8"/>
                  <a:gd name="T15" fmla="*/ 4 h 26"/>
                  <a:gd name="T16" fmla="*/ 6 w 8"/>
                  <a:gd name="T17" fmla="*/ 2 h 26"/>
                  <a:gd name="T18" fmla="*/ 4 w 8"/>
                  <a:gd name="T19" fmla="*/ 0 h 26"/>
                  <a:gd name="T20" fmla="*/ 4 w 8"/>
                  <a:gd name="T21" fmla="*/ 0 h 26"/>
                  <a:gd name="T22" fmla="*/ 0 w 8"/>
                  <a:gd name="T23" fmla="*/ 2 h 26"/>
                  <a:gd name="T24" fmla="*/ 0 w 8"/>
                  <a:gd name="T25" fmla="*/ 4 h 26"/>
                  <a:gd name="T26" fmla="*/ 0 w 8"/>
                  <a:gd name="T27" fmla="*/ 4 h 26"/>
                  <a:gd name="T28" fmla="*/ 0 w 8"/>
                  <a:gd name="T29" fmla="*/ 22 h 26"/>
                  <a:gd name="T30" fmla="*/ 0 w 8"/>
                  <a:gd name="T31" fmla="*/ 22 h 26"/>
                  <a:gd name="T32" fmla="*/ 0 w 8"/>
                  <a:gd name="T33" fmla="*/ 24 h 26"/>
                  <a:gd name="T34" fmla="*/ 4 w 8"/>
                  <a:gd name="T35" fmla="*/ 26 h 26"/>
                  <a:gd name="T36" fmla="*/ 4 w 8"/>
                  <a:gd name="T37" fmla="*/ 26 h 26"/>
                  <a:gd name="T38" fmla="*/ 6 w 8"/>
                  <a:gd name="T39" fmla="*/ 24 h 26"/>
                  <a:gd name="T40" fmla="*/ 8 w 8"/>
                  <a:gd name="T41" fmla="*/ 22 h 26"/>
                  <a:gd name="T42" fmla="*/ 8 w 8"/>
                  <a:gd name="T43" fmla="*/ 22 h 26"/>
                  <a:gd name="T44" fmla="*/ 6 w 8"/>
                  <a:gd name="T45" fmla="*/ 18 h 26"/>
                  <a:gd name="T46" fmla="*/ 4 w 8"/>
                  <a:gd name="T47" fmla="*/ 18 h 26"/>
                  <a:gd name="T48" fmla="*/ 4 w 8"/>
                  <a:gd name="T49" fmla="*/ 18 h 26"/>
                  <a:gd name="T50" fmla="*/ 0 w 8"/>
                  <a:gd name="T51" fmla="*/ 18 h 26"/>
                  <a:gd name="T52" fmla="*/ 0 w 8"/>
                  <a:gd name="T53" fmla="*/ 22 h 26"/>
                  <a:gd name="T54" fmla="*/ 0 w 8"/>
                  <a:gd name="T5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0" y="4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170"/>
              <p:cNvSpPr>
                <a:spLocks/>
              </p:cNvSpPr>
              <p:nvPr/>
            </p:nvSpPr>
            <p:spPr bwMode="auto">
              <a:xfrm>
                <a:off x="6258" y="2150"/>
                <a:ext cx="24" cy="32"/>
              </a:xfrm>
              <a:custGeom>
                <a:avLst/>
                <a:gdLst>
                  <a:gd name="T0" fmla="*/ 4 w 24"/>
                  <a:gd name="T1" fmla="*/ 10 h 32"/>
                  <a:gd name="T2" fmla="*/ 12 w 24"/>
                  <a:gd name="T3" fmla="*/ 0 h 32"/>
                  <a:gd name="T4" fmla="*/ 20 w 24"/>
                  <a:gd name="T5" fmla="*/ 10 h 32"/>
                  <a:gd name="T6" fmla="*/ 24 w 24"/>
                  <a:gd name="T7" fmla="*/ 22 h 32"/>
                  <a:gd name="T8" fmla="*/ 18 w 24"/>
                  <a:gd name="T9" fmla="*/ 28 h 32"/>
                  <a:gd name="T10" fmla="*/ 12 w 24"/>
                  <a:gd name="T11" fmla="*/ 32 h 32"/>
                  <a:gd name="T12" fmla="*/ 6 w 24"/>
                  <a:gd name="T13" fmla="*/ 28 h 32"/>
                  <a:gd name="T14" fmla="*/ 0 w 24"/>
                  <a:gd name="T15" fmla="*/ 22 h 32"/>
                  <a:gd name="T16" fmla="*/ 4 w 24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2">
                    <a:moveTo>
                      <a:pt x="4" y="10"/>
                    </a:moveTo>
                    <a:lnTo>
                      <a:pt x="12" y="0"/>
                    </a:lnTo>
                    <a:lnTo>
                      <a:pt x="20" y="10"/>
                    </a:lnTo>
                    <a:lnTo>
                      <a:pt x="24" y="22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0" y="22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171"/>
              <p:cNvSpPr>
                <a:spLocks noEditPoints="1"/>
              </p:cNvSpPr>
              <p:nvPr/>
            </p:nvSpPr>
            <p:spPr bwMode="auto">
              <a:xfrm>
                <a:off x="6266" y="2118"/>
                <a:ext cx="8" cy="24"/>
              </a:xfrm>
              <a:custGeom>
                <a:avLst/>
                <a:gdLst>
                  <a:gd name="T0" fmla="*/ 0 w 8"/>
                  <a:gd name="T1" fmla="*/ 4 h 24"/>
                  <a:gd name="T2" fmla="*/ 0 w 8"/>
                  <a:gd name="T3" fmla="*/ 4 h 24"/>
                  <a:gd name="T4" fmla="*/ 2 w 8"/>
                  <a:gd name="T5" fmla="*/ 6 h 24"/>
                  <a:gd name="T6" fmla="*/ 4 w 8"/>
                  <a:gd name="T7" fmla="*/ 8 h 24"/>
                  <a:gd name="T8" fmla="*/ 4 w 8"/>
                  <a:gd name="T9" fmla="*/ 8 h 24"/>
                  <a:gd name="T10" fmla="*/ 6 w 8"/>
                  <a:gd name="T11" fmla="*/ 6 h 24"/>
                  <a:gd name="T12" fmla="*/ 8 w 8"/>
                  <a:gd name="T13" fmla="*/ 4 h 24"/>
                  <a:gd name="T14" fmla="*/ 8 w 8"/>
                  <a:gd name="T15" fmla="*/ 4 h 24"/>
                  <a:gd name="T16" fmla="*/ 6 w 8"/>
                  <a:gd name="T17" fmla="*/ 0 h 24"/>
                  <a:gd name="T18" fmla="*/ 4 w 8"/>
                  <a:gd name="T19" fmla="*/ 0 h 24"/>
                  <a:gd name="T20" fmla="*/ 4 w 8"/>
                  <a:gd name="T21" fmla="*/ 0 h 24"/>
                  <a:gd name="T22" fmla="*/ 2 w 8"/>
                  <a:gd name="T23" fmla="*/ 0 h 24"/>
                  <a:gd name="T24" fmla="*/ 0 w 8"/>
                  <a:gd name="T25" fmla="*/ 4 h 24"/>
                  <a:gd name="T26" fmla="*/ 0 w 8"/>
                  <a:gd name="T27" fmla="*/ 4 h 24"/>
                  <a:gd name="T28" fmla="*/ 0 w 8"/>
                  <a:gd name="T29" fmla="*/ 20 h 24"/>
                  <a:gd name="T30" fmla="*/ 0 w 8"/>
                  <a:gd name="T31" fmla="*/ 20 h 24"/>
                  <a:gd name="T32" fmla="*/ 2 w 8"/>
                  <a:gd name="T33" fmla="*/ 24 h 24"/>
                  <a:gd name="T34" fmla="*/ 4 w 8"/>
                  <a:gd name="T35" fmla="*/ 24 h 24"/>
                  <a:gd name="T36" fmla="*/ 4 w 8"/>
                  <a:gd name="T37" fmla="*/ 24 h 24"/>
                  <a:gd name="T38" fmla="*/ 6 w 8"/>
                  <a:gd name="T39" fmla="*/ 24 h 24"/>
                  <a:gd name="T40" fmla="*/ 8 w 8"/>
                  <a:gd name="T41" fmla="*/ 20 h 24"/>
                  <a:gd name="T42" fmla="*/ 8 w 8"/>
                  <a:gd name="T43" fmla="*/ 20 h 24"/>
                  <a:gd name="T44" fmla="*/ 6 w 8"/>
                  <a:gd name="T45" fmla="*/ 18 h 24"/>
                  <a:gd name="T46" fmla="*/ 4 w 8"/>
                  <a:gd name="T47" fmla="*/ 16 h 24"/>
                  <a:gd name="T48" fmla="*/ 4 w 8"/>
                  <a:gd name="T49" fmla="*/ 16 h 24"/>
                  <a:gd name="T50" fmla="*/ 2 w 8"/>
                  <a:gd name="T51" fmla="*/ 18 h 24"/>
                  <a:gd name="T52" fmla="*/ 0 w 8"/>
                  <a:gd name="T53" fmla="*/ 20 h 24"/>
                  <a:gd name="T54" fmla="*/ 0 w 8"/>
                  <a:gd name="T5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0"/>
                    </a:moveTo>
                    <a:lnTo>
                      <a:pt x="0" y="20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172"/>
              <p:cNvSpPr>
                <a:spLocks/>
              </p:cNvSpPr>
              <p:nvPr/>
            </p:nvSpPr>
            <p:spPr bwMode="auto">
              <a:xfrm>
                <a:off x="6198" y="1924"/>
                <a:ext cx="64" cy="62"/>
              </a:xfrm>
              <a:custGeom>
                <a:avLst/>
                <a:gdLst>
                  <a:gd name="T0" fmla="*/ 0 w 64"/>
                  <a:gd name="T1" fmla="*/ 0 h 62"/>
                  <a:gd name="T2" fmla="*/ 64 w 64"/>
                  <a:gd name="T3" fmla="*/ 0 h 62"/>
                  <a:gd name="T4" fmla="*/ 64 w 64"/>
                  <a:gd name="T5" fmla="*/ 0 h 62"/>
                  <a:gd name="T6" fmla="*/ 60 w 64"/>
                  <a:gd name="T7" fmla="*/ 8 h 62"/>
                  <a:gd name="T8" fmla="*/ 54 w 64"/>
                  <a:gd name="T9" fmla="*/ 16 h 62"/>
                  <a:gd name="T10" fmla="*/ 46 w 64"/>
                  <a:gd name="T11" fmla="*/ 20 h 62"/>
                  <a:gd name="T12" fmla="*/ 38 w 64"/>
                  <a:gd name="T13" fmla="*/ 24 h 62"/>
                  <a:gd name="T14" fmla="*/ 38 w 64"/>
                  <a:gd name="T15" fmla="*/ 62 h 62"/>
                  <a:gd name="T16" fmla="*/ 26 w 64"/>
                  <a:gd name="T17" fmla="*/ 62 h 62"/>
                  <a:gd name="T18" fmla="*/ 26 w 64"/>
                  <a:gd name="T19" fmla="*/ 24 h 62"/>
                  <a:gd name="T20" fmla="*/ 26 w 64"/>
                  <a:gd name="T21" fmla="*/ 24 h 62"/>
                  <a:gd name="T22" fmla="*/ 18 w 64"/>
                  <a:gd name="T23" fmla="*/ 20 h 62"/>
                  <a:gd name="T24" fmla="*/ 10 w 64"/>
                  <a:gd name="T25" fmla="*/ 16 h 62"/>
                  <a:gd name="T26" fmla="*/ 4 w 64"/>
                  <a:gd name="T27" fmla="*/ 8 h 62"/>
                  <a:gd name="T28" fmla="*/ 0 w 64"/>
                  <a:gd name="T29" fmla="*/ 0 h 62"/>
                  <a:gd name="T30" fmla="*/ 0 w 64"/>
                  <a:gd name="T3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2">
                    <a:moveTo>
                      <a:pt x="0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0" y="8"/>
                    </a:lnTo>
                    <a:lnTo>
                      <a:pt x="54" y="16"/>
                    </a:lnTo>
                    <a:lnTo>
                      <a:pt x="46" y="20"/>
                    </a:lnTo>
                    <a:lnTo>
                      <a:pt x="38" y="24"/>
                    </a:lnTo>
                    <a:lnTo>
                      <a:pt x="38" y="62"/>
                    </a:lnTo>
                    <a:lnTo>
                      <a:pt x="26" y="6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18" y="20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173"/>
              <p:cNvSpPr>
                <a:spLocks/>
              </p:cNvSpPr>
              <p:nvPr/>
            </p:nvSpPr>
            <p:spPr bwMode="auto">
              <a:xfrm>
                <a:off x="6050" y="1644"/>
                <a:ext cx="52" cy="212"/>
              </a:xfrm>
              <a:custGeom>
                <a:avLst/>
                <a:gdLst>
                  <a:gd name="T0" fmla="*/ 26 w 52"/>
                  <a:gd name="T1" fmla="*/ 0 h 212"/>
                  <a:gd name="T2" fmla="*/ 26 w 52"/>
                  <a:gd name="T3" fmla="*/ 0 h 212"/>
                  <a:gd name="T4" fmla="*/ 16 w 52"/>
                  <a:gd name="T5" fmla="*/ 18 h 212"/>
                  <a:gd name="T6" fmla="*/ 4 w 52"/>
                  <a:gd name="T7" fmla="*/ 38 h 212"/>
                  <a:gd name="T8" fmla="*/ 2 w 52"/>
                  <a:gd name="T9" fmla="*/ 48 h 212"/>
                  <a:gd name="T10" fmla="*/ 0 w 52"/>
                  <a:gd name="T11" fmla="*/ 56 h 212"/>
                  <a:gd name="T12" fmla="*/ 2 w 52"/>
                  <a:gd name="T13" fmla="*/ 66 h 212"/>
                  <a:gd name="T14" fmla="*/ 6 w 52"/>
                  <a:gd name="T15" fmla="*/ 74 h 212"/>
                  <a:gd name="T16" fmla="*/ 6 w 52"/>
                  <a:gd name="T17" fmla="*/ 74 h 212"/>
                  <a:gd name="T18" fmla="*/ 14 w 52"/>
                  <a:gd name="T19" fmla="*/ 80 h 212"/>
                  <a:gd name="T20" fmla="*/ 18 w 52"/>
                  <a:gd name="T21" fmla="*/ 84 h 212"/>
                  <a:gd name="T22" fmla="*/ 18 w 52"/>
                  <a:gd name="T23" fmla="*/ 90 h 212"/>
                  <a:gd name="T24" fmla="*/ 18 w 52"/>
                  <a:gd name="T25" fmla="*/ 90 h 212"/>
                  <a:gd name="T26" fmla="*/ 18 w 52"/>
                  <a:gd name="T27" fmla="*/ 92 h 212"/>
                  <a:gd name="T28" fmla="*/ 10 w 52"/>
                  <a:gd name="T29" fmla="*/ 92 h 212"/>
                  <a:gd name="T30" fmla="*/ 10 w 52"/>
                  <a:gd name="T31" fmla="*/ 212 h 212"/>
                  <a:gd name="T32" fmla="*/ 40 w 52"/>
                  <a:gd name="T33" fmla="*/ 212 h 212"/>
                  <a:gd name="T34" fmla="*/ 40 w 52"/>
                  <a:gd name="T35" fmla="*/ 92 h 212"/>
                  <a:gd name="T36" fmla="*/ 34 w 52"/>
                  <a:gd name="T37" fmla="*/ 92 h 212"/>
                  <a:gd name="T38" fmla="*/ 34 w 52"/>
                  <a:gd name="T39" fmla="*/ 92 h 212"/>
                  <a:gd name="T40" fmla="*/ 34 w 52"/>
                  <a:gd name="T41" fmla="*/ 90 h 212"/>
                  <a:gd name="T42" fmla="*/ 34 w 52"/>
                  <a:gd name="T43" fmla="*/ 90 h 212"/>
                  <a:gd name="T44" fmla="*/ 34 w 52"/>
                  <a:gd name="T45" fmla="*/ 84 h 212"/>
                  <a:gd name="T46" fmla="*/ 36 w 52"/>
                  <a:gd name="T47" fmla="*/ 80 h 212"/>
                  <a:gd name="T48" fmla="*/ 46 w 52"/>
                  <a:gd name="T49" fmla="*/ 74 h 212"/>
                  <a:gd name="T50" fmla="*/ 46 w 52"/>
                  <a:gd name="T51" fmla="*/ 74 h 212"/>
                  <a:gd name="T52" fmla="*/ 50 w 52"/>
                  <a:gd name="T53" fmla="*/ 66 h 212"/>
                  <a:gd name="T54" fmla="*/ 52 w 52"/>
                  <a:gd name="T55" fmla="*/ 56 h 212"/>
                  <a:gd name="T56" fmla="*/ 50 w 52"/>
                  <a:gd name="T57" fmla="*/ 48 h 212"/>
                  <a:gd name="T58" fmla="*/ 46 w 52"/>
                  <a:gd name="T59" fmla="*/ 38 h 212"/>
                  <a:gd name="T60" fmla="*/ 36 w 52"/>
                  <a:gd name="T61" fmla="*/ 18 h 212"/>
                  <a:gd name="T62" fmla="*/ 26 w 52"/>
                  <a:gd name="T63" fmla="*/ 0 h 212"/>
                  <a:gd name="T64" fmla="*/ 26 w 52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212">
                    <a:moveTo>
                      <a:pt x="26" y="0"/>
                    </a:moveTo>
                    <a:lnTo>
                      <a:pt x="26" y="0"/>
                    </a:lnTo>
                    <a:lnTo>
                      <a:pt x="16" y="18"/>
                    </a:lnTo>
                    <a:lnTo>
                      <a:pt x="4" y="38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4" y="80"/>
                    </a:lnTo>
                    <a:lnTo>
                      <a:pt x="18" y="84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10" y="92"/>
                    </a:lnTo>
                    <a:lnTo>
                      <a:pt x="10" y="212"/>
                    </a:lnTo>
                    <a:lnTo>
                      <a:pt x="40" y="212"/>
                    </a:lnTo>
                    <a:lnTo>
                      <a:pt x="40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4" y="84"/>
                    </a:lnTo>
                    <a:lnTo>
                      <a:pt x="36" y="80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0" y="66"/>
                    </a:lnTo>
                    <a:lnTo>
                      <a:pt x="52" y="56"/>
                    </a:lnTo>
                    <a:lnTo>
                      <a:pt x="50" y="48"/>
                    </a:lnTo>
                    <a:lnTo>
                      <a:pt x="46" y="38"/>
                    </a:lnTo>
                    <a:lnTo>
                      <a:pt x="36" y="18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174"/>
              <p:cNvSpPr>
                <a:spLocks/>
              </p:cNvSpPr>
              <p:nvPr/>
            </p:nvSpPr>
            <p:spPr bwMode="auto">
              <a:xfrm>
                <a:off x="6042" y="1860"/>
                <a:ext cx="66" cy="60"/>
              </a:xfrm>
              <a:custGeom>
                <a:avLst/>
                <a:gdLst>
                  <a:gd name="T0" fmla="*/ 0 w 66"/>
                  <a:gd name="T1" fmla="*/ 0 h 60"/>
                  <a:gd name="T2" fmla="*/ 66 w 66"/>
                  <a:gd name="T3" fmla="*/ 0 h 60"/>
                  <a:gd name="T4" fmla="*/ 66 w 66"/>
                  <a:gd name="T5" fmla="*/ 0 h 60"/>
                  <a:gd name="T6" fmla="*/ 60 w 66"/>
                  <a:gd name="T7" fmla="*/ 8 h 60"/>
                  <a:gd name="T8" fmla="*/ 54 w 66"/>
                  <a:gd name="T9" fmla="*/ 14 h 60"/>
                  <a:gd name="T10" fmla="*/ 48 w 66"/>
                  <a:gd name="T11" fmla="*/ 20 h 60"/>
                  <a:gd name="T12" fmla="*/ 38 w 66"/>
                  <a:gd name="T13" fmla="*/ 22 h 60"/>
                  <a:gd name="T14" fmla="*/ 38 w 66"/>
                  <a:gd name="T15" fmla="*/ 60 h 60"/>
                  <a:gd name="T16" fmla="*/ 28 w 66"/>
                  <a:gd name="T17" fmla="*/ 60 h 60"/>
                  <a:gd name="T18" fmla="*/ 28 w 66"/>
                  <a:gd name="T19" fmla="*/ 22 h 60"/>
                  <a:gd name="T20" fmla="*/ 28 w 66"/>
                  <a:gd name="T21" fmla="*/ 22 h 60"/>
                  <a:gd name="T22" fmla="*/ 18 w 66"/>
                  <a:gd name="T23" fmla="*/ 20 h 60"/>
                  <a:gd name="T24" fmla="*/ 10 w 66"/>
                  <a:gd name="T25" fmla="*/ 14 h 60"/>
                  <a:gd name="T26" fmla="*/ 4 w 66"/>
                  <a:gd name="T27" fmla="*/ 8 h 60"/>
                  <a:gd name="T28" fmla="*/ 0 w 66"/>
                  <a:gd name="T29" fmla="*/ 0 h 60"/>
                  <a:gd name="T30" fmla="*/ 0 w 66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60" y="8"/>
                    </a:lnTo>
                    <a:lnTo>
                      <a:pt x="54" y="14"/>
                    </a:lnTo>
                    <a:lnTo>
                      <a:pt x="48" y="20"/>
                    </a:lnTo>
                    <a:lnTo>
                      <a:pt x="38" y="22"/>
                    </a:lnTo>
                    <a:lnTo>
                      <a:pt x="38" y="60"/>
                    </a:lnTo>
                    <a:lnTo>
                      <a:pt x="28" y="6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18" y="20"/>
                    </a:lnTo>
                    <a:lnTo>
                      <a:pt x="10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175"/>
              <p:cNvSpPr>
                <a:spLocks/>
              </p:cNvSpPr>
              <p:nvPr/>
            </p:nvSpPr>
            <p:spPr bwMode="auto">
              <a:xfrm>
                <a:off x="5740" y="1868"/>
                <a:ext cx="558" cy="292"/>
              </a:xfrm>
              <a:custGeom>
                <a:avLst/>
                <a:gdLst>
                  <a:gd name="T0" fmla="*/ 504 w 558"/>
                  <a:gd name="T1" fmla="*/ 100 h 292"/>
                  <a:gd name="T2" fmla="*/ 524 w 558"/>
                  <a:gd name="T3" fmla="*/ 96 h 292"/>
                  <a:gd name="T4" fmla="*/ 548 w 558"/>
                  <a:gd name="T5" fmla="*/ 108 h 292"/>
                  <a:gd name="T6" fmla="*/ 558 w 558"/>
                  <a:gd name="T7" fmla="*/ 130 h 292"/>
                  <a:gd name="T8" fmla="*/ 554 w 558"/>
                  <a:gd name="T9" fmla="*/ 148 h 292"/>
                  <a:gd name="T10" fmla="*/ 538 w 558"/>
                  <a:gd name="T11" fmla="*/ 158 h 292"/>
                  <a:gd name="T12" fmla="*/ 526 w 558"/>
                  <a:gd name="T13" fmla="*/ 154 h 292"/>
                  <a:gd name="T14" fmla="*/ 526 w 558"/>
                  <a:gd name="T15" fmla="*/ 150 h 292"/>
                  <a:gd name="T16" fmla="*/ 538 w 558"/>
                  <a:gd name="T17" fmla="*/ 144 h 292"/>
                  <a:gd name="T18" fmla="*/ 542 w 558"/>
                  <a:gd name="T19" fmla="*/ 132 h 292"/>
                  <a:gd name="T20" fmla="*/ 538 w 558"/>
                  <a:gd name="T21" fmla="*/ 124 h 292"/>
                  <a:gd name="T22" fmla="*/ 526 w 558"/>
                  <a:gd name="T23" fmla="*/ 122 h 292"/>
                  <a:gd name="T24" fmla="*/ 512 w 558"/>
                  <a:gd name="T25" fmla="*/ 142 h 292"/>
                  <a:gd name="T26" fmla="*/ 500 w 558"/>
                  <a:gd name="T27" fmla="*/ 176 h 292"/>
                  <a:gd name="T28" fmla="*/ 476 w 558"/>
                  <a:gd name="T29" fmla="*/ 222 h 292"/>
                  <a:gd name="T30" fmla="*/ 436 w 558"/>
                  <a:gd name="T31" fmla="*/ 264 h 292"/>
                  <a:gd name="T32" fmla="*/ 382 w 558"/>
                  <a:gd name="T33" fmla="*/ 290 h 292"/>
                  <a:gd name="T34" fmla="*/ 338 w 558"/>
                  <a:gd name="T35" fmla="*/ 290 h 292"/>
                  <a:gd name="T36" fmla="*/ 294 w 558"/>
                  <a:gd name="T37" fmla="*/ 270 h 292"/>
                  <a:gd name="T38" fmla="*/ 258 w 558"/>
                  <a:gd name="T39" fmla="*/ 234 h 292"/>
                  <a:gd name="T40" fmla="*/ 206 w 558"/>
                  <a:gd name="T41" fmla="*/ 140 h 292"/>
                  <a:gd name="T42" fmla="*/ 170 w 558"/>
                  <a:gd name="T43" fmla="*/ 62 h 292"/>
                  <a:gd name="T44" fmla="*/ 140 w 558"/>
                  <a:gd name="T45" fmla="*/ 32 h 292"/>
                  <a:gd name="T46" fmla="*/ 104 w 558"/>
                  <a:gd name="T47" fmla="*/ 18 h 292"/>
                  <a:gd name="T48" fmla="*/ 68 w 558"/>
                  <a:gd name="T49" fmla="*/ 22 h 292"/>
                  <a:gd name="T50" fmla="*/ 34 w 558"/>
                  <a:gd name="T51" fmla="*/ 40 h 292"/>
                  <a:gd name="T52" fmla="*/ 10 w 558"/>
                  <a:gd name="T53" fmla="*/ 72 h 292"/>
                  <a:gd name="T54" fmla="*/ 4 w 558"/>
                  <a:gd name="T55" fmla="*/ 56 h 292"/>
                  <a:gd name="T56" fmla="*/ 24 w 558"/>
                  <a:gd name="T57" fmla="*/ 26 h 292"/>
                  <a:gd name="T58" fmla="*/ 60 w 558"/>
                  <a:gd name="T59" fmla="*/ 6 h 292"/>
                  <a:gd name="T60" fmla="*/ 90 w 558"/>
                  <a:gd name="T61" fmla="*/ 0 h 292"/>
                  <a:gd name="T62" fmla="*/ 142 w 558"/>
                  <a:gd name="T63" fmla="*/ 12 h 292"/>
                  <a:gd name="T64" fmla="*/ 186 w 558"/>
                  <a:gd name="T65" fmla="*/ 54 h 292"/>
                  <a:gd name="T66" fmla="*/ 222 w 558"/>
                  <a:gd name="T67" fmla="*/ 124 h 292"/>
                  <a:gd name="T68" fmla="*/ 270 w 558"/>
                  <a:gd name="T69" fmla="*/ 206 h 292"/>
                  <a:gd name="T70" fmla="*/ 310 w 558"/>
                  <a:gd name="T71" fmla="*/ 246 h 292"/>
                  <a:gd name="T72" fmla="*/ 330 w 558"/>
                  <a:gd name="T73" fmla="*/ 256 h 292"/>
                  <a:gd name="T74" fmla="*/ 372 w 558"/>
                  <a:gd name="T75" fmla="*/ 258 h 292"/>
                  <a:gd name="T76" fmla="*/ 414 w 558"/>
                  <a:gd name="T77" fmla="*/ 240 h 292"/>
                  <a:gd name="T78" fmla="*/ 420 w 558"/>
                  <a:gd name="T79" fmla="*/ 232 h 292"/>
                  <a:gd name="T80" fmla="*/ 412 w 558"/>
                  <a:gd name="T81" fmla="*/ 224 h 292"/>
                  <a:gd name="T82" fmla="*/ 400 w 558"/>
                  <a:gd name="T83" fmla="*/ 200 h 292"/>
                  <a:gd name="T84" fmla="*/ 402 w 558"/>
                  <a:gd name="T85" fmla="*/ 184 h 292"/>
                  <a:gd name="T86" fmla="*/ 416 w 558"/>
                  <a:gd name="T87" fmla="*/ 166 h 292"/>
                  <a:gd name="T88" fmla="*/ 436 w 558"/>
                  <a:gd name="T89" fmla="*/ 166 h 292"/>
                  <a:gd name="T90" fmla="*/ 446 w 558"/>
                  <a:gd name="T91" fmla="*/ 172 h 292"/>
                  <a:gd name="T92" fmla="*/ 444 w 558"/>
                  <a:gd name="T93" fmla="*/ 194 h 292"/>
                  <a:gd name="T94" fmla="*/ 438 w 558"/>
                  <a:gd name="T95" fmla="*/ 194 h 292"/>
                  <a:gd name="T96" fmla="*/ 438 w 558"/>
                  <a:gd name="T97" fmla="*/ 188 h 292"/>
                  <a:gd name="T98" fmla="*/ 438 w 558"/>
                  <a:gd name="T99" fmla="*/ 180 h 292"/>
                  <a:gd name="T100" fmla="*/ 426 w 558"/>
                  <a:gd name="T101" fmla="*/ 176 h 292"/>
                  <a:gd name="T102" fmla="*/ 414 w 558"/>
                  <a:gd name="T103" fmla="*/ 182 h 292"/>
                  <a:gd name="T104" fmla="*/ 416 w 558"/>
                  <a:gd name="T105" fmla="*/ 206 h 292"/>
                  <a:gd name="T106" fmla="*/ 438 w 558"/>
                  <a:gd name="T107" fmla="*/ 218 h 292"/>
                  <a:gd name="T108" fmla="*/ 448 w 558"/>
                  <a:gd name="T109" fmla="*/ 214 h 292"/>
                  <a:gd name="T110" fmla="*/ 468 w 558"/>
                  <a:gd name="T111" fmla="*/ 186 h 292"/>
                  <a:gd name="T112" fmla="*/ 472 w 558"/>
                  <a:gd name="T113" fmla="*/ 160 h 292"/>
                  <a:gd name="T114" fmla="*/ 460 w 558"/>
                  <a:gd name="T115" fmla="*/ 112 h 292"/>
                  <a:gd name="T116" fmla="*/ 464 w 558"/>
                  <a:gd name="T117" fmla="*/ 104 h 292"/>
                  <a:gd name="T118" fmla="*/ 484 w 558"/>
                  <a:gd name="T119" fmla="*/ 110 h 292"/>
                  <a:gd name="T120" fmla="*/ 498 w 558"/>
                  <a:gd name="T121" fmla="*/ 10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8" h="292">
                    <a:moveTo>
                      <a:pt x="498" y="104"/>
                    </a:moveTo>
                    <a:lnTo>
                      <a:pt x="498" y="104"/>
                    </a:lnTo>
                    <a:lnTo>
                      <a:pt x="504" y="100"/>
                    </a:lnTo>
                    <a:lnTo>
                      <a:pt x="512" y="98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34" y="98"/>
                    </a:lnTo>
                    <a:lnTo>
                      <a:pt x="542" y="102"/>
                    </a:lnTo>
                    <a:lnTo>
                      <a:pt x="548" y="108"/>
                    </a:lnTo>
                    <a:lnTo>
                      <a:pt x="554" y="114"/>
                    </a:lnTo>
                    <a:lnTo>
                      <a:pt x="556" y="122"/>
                    </a:lnTo>
                    <a:lnTo>
                      <a:pt x="558" y="130"/>
                    </a:lnTo>
                    <a:lnTo>
                      <a:pt x="556" y="140"/>
                    </a:lnTo>
                    <a:lnTo>
                      <a:pt x="554" y="148"/>
                    </a:lnTo>
                    <a:lnTo>
                      <a:pt x="554" y="148"/>
                    </a:lnTo>
                    <a:lnTo>
                      <a:pt x="550" y="154"/>
                    </a:lnTo>
                    <a:lnTo>
                      <a:pt x="544" y="158"/>
                    </a:lnTo>
                    <a:lnTo>
                      <a:pt x="538" y="158"/>
                    </a:lnTo>
                    <a:lnTo>
                      <a:pt x="534" y="158"/>
                    </a:lnTo>
                    <a:lnTo>
                      <a:pt x="528" y="156"/>
                    </a:lnTo>
                    <a:lnTo>
                      <a:pt x="526" y="154"/>
                    </a:lnTo>
                    <a:lnTo>
                      <a:pt x="524" y="152"/>
                    </a:lnTo>
                    <a:lnTo>
                      <a:pt x="526" y="150"/>
                    </a:lnTo>
                    <a:lnTo>
                      <a:pt x="526" y="150"/>
                    </a:lnTo>
                    <a:lnTo>
                      <a:pt x="530" y="150"/>
                    </a:lnTo>
                    <a:lnTo>
                      <a:pt x="534" y="148"/>
                    </a:lnTo>
                    <a:lnTo>
                      <a:pt x="538" y="144"/>
                    </a:lnTo>
                    <a:lnTo>
                      <a:pt x="540" y="140"/>
                    </a:lnTo>
                    <a:lnTo>
                      <a:pt x="542" y="136"/>
                    </a:lnTo>
                    <a:lnTo>
                      <a:pt x="542" y="132"/>
                    </a:lnTo>
                    <a:lnTo>
                      <a:pt x="540" y="128"/>
                    </a:lnTo>
                    <a:lnTo>
                      <a:pt x="538" y="124"/>
                    </a:lnTo>
                    <a:lnTo>
                      <a:pt x="538" y="124"/>
                    </a:lnTo>
                    <a:lnTo>
                      <a:pt x="534" y="122"/>
                    </a:lnTo>
                    <a:lnTo>
                      <a:pt x="530" y="122"/>
                    </a:lnTo>
                    <a:lnTo>
                      <a:pt x="526" y="122"/>
                    </a:lnTo>
                    <a:lnTo>
                      <a:pt x="522" y="124"/>
                    </a:lnTo>
                    <a:lnTo>
                      <a:pt x="516" y="130"/>
                    </a:lnTo>
                    <a:lnTo>
                      <a:pt x="512" y="142"/>
                    </a:lnTo>
                    <a:lnTo>
                      <a:pt x="512" y="142"/>
                    </a:lnTo>
                    <a:lnTo>
                      <a:pt x="508" y="156"/>
                    </a:lnTo>
                    <a:lnTo>
                      <a:pt x="500" y="176"/>
                    </a:lnTo>
                    <a:lnTo>
                      <a:pt x="490" y="200"/>
                    </a:lnTo>
                    <a:lnTo>
                      <a:pt x="476" y="222"/>
                    </a:lnTo>
                    <a:lnTo>
                      <a:pt x="476" y="222"/>
                    </a:lnTo>
                    <a:lnTo>
                      <a:pt x="466" y="238"/>
                    </a:lnTo>
                    <a:lnTo>
                      <a:pt x="452" y="252"/>
                    </a:lnTo>
                    <a:lnTo>
                      <a:pt x="436" y="264"/>
                    </a:lnTo>
                    <a:lnTo>
                      <a:pt x="420" y="276"/>
                    </a:lnTo>
                    <a:lnTo>
                      <a:pt x="402" y="284"/>
                    </a:lnTo>
                    <a:lnTo>
                      <a:pt x="382" y="290"/>
                    </a:lnTo>
                    <a:lnTo>
                      <a:pt x="360" y="292"/>
                    </a:lnTo>
                    <a:lnTo>
                      <a:pt x="338" y="290"/>
                    </a:lnTo>
                    <a:lnTo>
                      <a:pt x="338" y="290"/>
                    </a:lnTo>
                    <a:lnTo>
                      <a:pt x="322" y="284"/>
                    </a:lnTo>
                    <a:lnTo>
                      <a:pt x="308" y="278"/>
                    </a:lnTo>
                    <a:lnTo>
                      <a:pt x="294" y="270"/>
                    </a:lnTo>
                    <a:lnTo>
                      <a:pt x="282" y="260"/>
                    </a:lnTo>
                    <a:lnTo>
                      <a:pt x="270" y="248"/>
                    </a:lnTo>
                    <a:lnTo>
                      <a:pt x="258" y="234"/>
                    </a:lnTo>
                    <a:lnTo>
                      <a:pt x="238" y="206"/>
                    </a:lnTo>
                    <a:lnTo>
                      <a:pt x="222" y="172"/>
                    </a:lnTo>
                    <a:lnTo>
                      <a:pt x="206" y="14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70" y="62"/>
                    </a:lnTo>
                    <a:lnTo>
                      <a:pt x="162" y="50"/>
                    </a:lnTo>
                    <a:lnTo>
                      <a:pt x="152" y="40"/>
                    </a:lnTo>
                    <a:lnTo>
                      <a:pt x="140" y="32"/>
                    </a:lnTo>
                    <a:lnTo>
                      <a:pt x="130" y="26"/>
                    </a:lnTo>
                    <a:lnTo>
                      <a:pt x="118" y="22"/>
                    </a:lnTo>
                    <a:lnTo>
                      <a:pt x="104" y="18"/>
                    </a:lnTo>
                    <a:lnTo>
                      <a:pt x="92" y="18"/>
                    </a:lnTo>
                    <a:lnTo>
                      <a:pt x="80" y="18"/>
                    </a:lnTo>
                    <a:lnTo>
                      <a:pt x="68" y="22"/>
                    </a:lnTo>
                    <a:lnTo>
                      <a:pt x="56" y="26"/>
                    </a:lnTo>
                    <a:lnTo>
                      <a:pt x="44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58"/>
                    </a:lnTo>
                    <a:lnTo>
                      <a:pt x="1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56"/>
                    </a:lnTo>
                    <a:lnTo>
                      <a:pt x="10" y="46"/>
                    </a:lnTo>
                    <a:lnTo>
                      <a:pt x="16" y="36"/>
                    </a:lnTo>
                    <a:lnTo>
                      <a:pt x="24" y="26"/>
                    </a:lnTo>
                    <a:lnTo>
                      <a:pt x="34" y="18"/>
                    </a:lnTo>
                    <a:lnTo>
                      <a:pt x="46" y="12"/>
                    </a:lnTo>
                    <a:lnTo>
                      <a:pt x="60" y="6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90" y="0"/>
                    </a:lnTo>
                    <a:lnTo>
                      <a:pt x="108" y="2"/>
                    </a:lnTo>
                    <a:lnTo>
                      <a:pt x="124" y="6"/>
                    </a:lnTo>
                    <a:lnTo>
                      <a:pt x="142" y="12"/>
                    </a:lnTo>
                    <a:lnTo>
                      <a:pt x="158" y="22"/>
                    </a:lnTo>
                    <a:lnTo>
                      <a:pt x="172" y="36"/>
                    </a:lnTo>
                    <a:lnTo>
                      <a:pt x="186" y="54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222" y="124"/>
                    </a:lnTo>
                    <a:lnTo>
                      <a:pt x="238" y="152"/>
                    </a:lnTo>
                    <a:lnTo>
                      <a:pt x="254" y="180"/>
                    </a:lnTo>
                    <a:lnTo>
                      <a:pt x="270" y="206"/>
                    </a:lnTo>
                    <a:lnTo>
                      <a:pt x="290" y="228"/>
                    </a:lnTo>
                    <a:lnTo>
                      <a:pt x="298" y="238"/>
                    </a:lnTo>
                    <a:lnTo>
                      <a:pt x="310" y="246"/>
                    </a:lnTo>
                    <a:lnTo>
                      <a:pt x="320" y="252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44" y="260"/>
                    </a:lnTo>
                    <a:lnTo>
                      <a:pt x="360" y="260"/>
                    </a:lnTo>
                    <a:lnTo>
                      <a:pt x="372" y="258"/>
                    </a:lnTo>
                    <a:lnTo>
                      <a:pt x="384" y="254"/>
                    </a:lnTo>
                    <a:lnTo>
                      <a:pt x="404" y="246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20" y="234"/>
                    </a:lnTo>
                    <a:lnTo>
                      <a:pt x="420" y="232"/>
                    </a:lnTo>
                    <a:lnTo>
                      <a:pt x="418" y="230"/>
                    </a:lnTo>
                    <a:lnTo>
                      <a:pt x="418" y="230"/>
                    </a:lnTo>
                    <a:lnTo>
                      <a:pt x="412" y="224"/>
                    </a:lnTo>
                    <a:lnTo>
                      <a:pt x="406" y="214"/>
                    </a:lnTo>
                    <a:lnTo>
                      <a:pt x="402" y="208"/>
                    </a:lnTo>
                    <a:lnTo>
                      <a:pt x="400" y="200"/>
                    </a:lnTo>
                    <a:lnTo>
                      <a:pt x="400" y="192"/>
                    </a:lnTo>
                    <a:lnTo>
                      <a:pt x="402" y="184"/>
                    </a:lnTo>
                    <a:lnTo>
                      <a:pt x="402" y="184"/>
                    </a:lnTo>
                    <a:lnTo>
                      <a:pt x="406" y="176"/>
                    </a:lnTo>
                    <a:lnTo>
                      <a:pt x="410" y="170"/>
                    </a:lnTo>
                    <a:lnTo>
                      <a:pt x="416" y="166"/>
                    </a:lnTo>
                    <a:lnTo>
                      <a:pt x="424" y="164"/>
                    </a:lnTo>
                    <a:lnTo>
                      <a:pt x="430" y="164"/>
                    </a:lnTo>
                    <a:lnTo>
                      <a:pt x="436" y="166"/>
                    </a:lnTo>
                    <a:lnTo>
                      <a:pt x="442" y="168"/>
                    </a:lnTo>
                    <a:lnTo>
                      <a:pt x="446" y="172"/>
                    </a:lnTo>
                    <a:lnTo>
                      <a:pt x="446" y="172"/>
                    </a:lnTo>
                    <a:lnTo>
                      <a:pt x="448" y="182"/>
                    </a:lnTo>
                    <a:lnTo>
                      <a:pt x="448" y="190"/>
                    </a:lnTo>
                    <a:lnTo>
                      <a:pt x="444" y="194"/>
                    </a:lnTo>
                    <a:lnTo>
                      <a:pt x="440" y="196"/>
                    </a:lnTo>
                    <a:lnTo>
                      <a:pt x="440" y="196"/>
                    </a:lnTo>
                    <a:lnTo>
                      <a:pt x="438" y="194"/>
                    </a:lnTo>
                    <a:lnTo>
                      <a:pt x="438" y="192"/>
                    </a:lnTo>
                    <a:lnTo>
                      <a:pt x="438" y="188"/>
                    </a:lnTo>
                    <a:lnTo>
                      <a:pt x="438" y="188"/>
                    </a:lnTo>
                    <a:lnTo>
                      <a:pt x="440" y="186"/>
                    </a:lnTo>
                    <a:lnTo>
                      <a:pt x="440" y="184"/>
                    </a:lnTo>
                    <a:lnTo>
                      <a:pt x="438" y="180"/>
                    </a:lnTo>
                    <a:lnTo>
                      <a:pt x="434" y="176"/>
                    </a:lnTo>
                    <a:lnTo>
                      <a:pt x="430" y="176"/>
                    </a:lnTo>
                    <a:lnTo>
                      <a:pt x="426" y="176"/>
                    </a:lnTo>
                    <a:lnTo>
                      <a:pt x="420" y="178"/>
                    </a:lnTo>
                    <a:lnTo>
                      <a:pt x="420" y="178"/>
                    </a:lnTo>
                    <a:lnTo>
                      <a:pt x="414" y="182"/>
                    </a:lnTo>
                    <a:lnTo>
                      <a:pt x="412" y="190"/>
                    </a:lnTo>
                    <a:lnTo>
                      <a:pt x="412" y="198"/>
                    </a:lnTo>
                    <a:lnTo>
                      <a:pt x="416" y="206"/>
                    </a:lnTo>
                    <a:lnTo>
                      <a:pt x="422" y="212"/>
                    </a:lnTo>
                    <a:lnTo>
                      <a:pt x="428" y="218"/>
                    </a:lnTo>
                    <a:lnTo>
                      <a:pt x="438" y="218"/>
                    </a:lnTo>
                    <a:lnTo>
                      <a:pt x="442" y="216"/>
                    </a:lnTo>
                    <a:lnTo>
                      <a:pt x="448" y="214"/>
                    </a:lnTo>
                    <a:lnTo>
                      <a:pt x="448" y="214"/>
                    </a:lnTo>
                    <a:lnTo>
                      <a:pt x="456" y="206"/>
                    </a:lnTo>
                    <a:lnTo>
                      <a:pt x="462" y="196"/>
                    </a:lnTo>
                    <a:lnTo>
                      <a:pt x="468" y="186"/>
                    </a:lnTo>
                    <a:lnTo>
                      <a:pt x="472" y="174"/>
                    </a:lnTo>
                    <a:lnTo>
                      <a:pt x="472" y="174"/>
                    </a:lnTo>
                    <a:lnTo>
                      <a:pt x="472" y="160"/>
                    </a:lnTo>
                    <a:lnTo>
                      <a:pt x="468" y="140"/>
                    </a:lnTo>
                    <a:lnTo>
                      <a:pt x="464" y="122"/>
                    </a:lnTo>
                    <a:lnTo>
                      <a:pt x="460" y="112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4" y="104"/>
                    </a:lnTo>
                    <a:lnTo>
                      <a:pt x="472" y="106"/>
                    </a:lnTo>
                    <a:lnTo>
                      <a:pt x="478" y="108"/>
                    </a:lnTo>
                    <a:lnTo>
                      <a:pt x="484" y="110"/>
                    </a:lnTo>
                    <a:lnTo>
                      <a:pt x="484" y="110"/>
                    </a:lnTo>
                    <a:lnTo>
                      <a:pt x="484" y="114"/>
                    </a:lnTo>
                    <a:lnTo>
                      <a:pt x="49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176"/>
              <p:cNvSpPr>
                <a:spLocks/>
              </p:cNvSpPr>
              <p:nvPr/>
            </p:nvSpPr>
            <p:spPr bwMode="auto">
              <a:xfrm>
                <a:off x="5740" y="1868"/>
                <a:ext cx="558" cy="292"/>
              </a:xfrm>
              <a:custGeom>
                <a:avLst/>
                <a:gdLst>
                  <a:gd name="T0" fmla="*/ 504 w 558"/>
                  <a:gd name="T1" fmla="*/ 100 h 292"/>
                  <a:gd name="T2" fmla="*/ 524 w 558"/>
                  <a:gd name="T3" fmla="*/ 96 h 292"/>
                  <a:gd name="T4" fmla="*/ 548 w 558"/>
                  <a:gd name="T5" fmla="*/ 108 h 292"/>
                  <a:gd name="T6" fmla="*/ 558 w 558"/>
                  <a:gd name="T7" fmla="*/ 130 h 292"/>
                  <a:gd name="T8" fmla="*/ 554 w 558"/>
                  <a:gd name="T9" fmla="*/ 148 h 292"/>
                  <a:gd name="T10" fmla="*/ 538 w 558"/>
                  <a:gd name="T11" fmla="*/ 158 h 292"/>
                  <a:gd name="T12" fmla="*/ 526 w 558"/>
                  <a:gd name="T13" fmla="*/ 154 h 292"/>
                  <a:gd name="T14" fmla="*/ 526 w 558"/>
                  <a:gd name="T15" fmla="*/ 150 h 292"/>
                  <a:gd name="T16" fmla="*/ 538 w 558"/>
                  <a:gd name="T17" fmla="*/ 144 h 292"/>
                  <a:gd name="T18" fmla="*/ 542 w 558"/>
                  <a:gd name="T19" fmla="*/ 132 h 292"/>
                  <a:gd name="T20" fmla="*/ 538 w 558"/>
                  <a:gd name="T21" fmla="*/ 124 h 292"/>
                  <a:gd name="T22" fmla="*/ 526 w 558"/>
                  <a:gd name="T23" fmla="*/ 122 h 292"/>
                  <a:gd name="T24" fmla="*/ 512 w 558"/>
                  <a:gd name="T25" fmla="*/ 142 h 292"/>
                  <a:gd name="T26" fmla="*/ 500 w 558"/>
                  <a:gd name="T27" fmla="*/ 176 h 292"/>
                  <a:gd name="T28" fmla="*/ 476 w 558"/>
                  <a:gd name="T29" fmla="*/ 222 h 292"/>
                  <a:gd name="T30" fmla="*/ 436 w 558"/>
                  <a:gd name="T31" fmla="*/ 264 h 292"/>
                  <a:gd name="T32" fmla="*/ 382 w 558"/>
                  <a:gd name="T33" fmla="*/ 290 h 292"/>
                  <a:gd name="T34" fmla="*/ 338 w 558"/>
                  <a:gd name="T35" fmla="*/ 290 h 292"/>
                  <a:gd name="T36" fmla="*/ 294 w 558"/>
                  <a:gd name="T37" fmla="*/ 270 h 292"/>
                  <a:gd name="T38" fmla="*/ 258 w 558"/>
                  <a:gd name="T39" fmla="*/ 234 h 292"/>
                  <a:gd name="T40" fmla="*/ 206 w 558"/>
                  <a:gd name="T41" fmla="*/ 140 h 292"/>
                  <a:gd name="T42" fmla="*/ 170 w 558"/>
                  <a:gd name="T43" fmla="*/ 62 h 292"/>
                  <a:gd name="T44" fmla="*/ 140 w 558"/>
                  <a:gd name="T45" fmla="*/ 32 h 292"/>
                  <a:gd name="T46" fmla="*/ 104 w 558"/>
                  <a:gd name="T47" fmla="*/ 18 h 292"/>
                  <a:gd name="T48" fmla="*/ 68 w 558"/>
                  <a:gd name="T49" fmla="*/ 22 h 292"/>
                  <a:gd name="T50" fmla="*/ 34 w 558"/>
                  <a:gd name="T51" fmla="*/ 40 h 292"/>
                  <a:gd name="T52" fmla="*/ 10 w 558"/>
                  <a:gd name="T53" fmla="*/ 72 h 292"/>
                  <a:gd name="T54" fmla="*/ 4 w 558"/>
                  <a:gd name="T55" fmla="*/ 56 h 292"/>
                  <a:gd name="T56" fmla="*/ 24 w 558"/>
                  <a:gd name="T57" fmla="*/ 26 h 292"/>
                  <a:gd name="T58" fmla="*/ 60 w 558"/>
                  <a:gd name="T59" fmla="*/ 6 h 292"/>
                  <a:gd name="T60" fmla="*/ 90 w 558"/>
                  <a:gd name="T61" fmla="*/ 0 h 292"/>
                  <a:gd name="T62" fmla="*/ 142 w 558"/>
                  <a:gd name="T63" fmla="*/ 12 h 292"/>
                  <a:gd name="T64" fmla="*/ 186 w 558"/>
                  <a:gd name="T65" fmla="*/ 54 h 292"/>
                  <a:gd name="T66" fmla="*/ 222 w 558"/>
                  <a:gd name="T67" fmla="*/ 124 h 292"/>
                  <a:gd name="T68" fmla="*/ 270 w 558"/>
                  <a:gd name="T69" fmla="*/ 206 h 292"/>
                  <a:gd name="T70" fmla="*/ 310 w 558"/>
                  <a:gd name="T71" fmla="*/ 246 h 292"/>
                  <a:gd name="T72" fmla="*/ 330 w 558"/>
                  <a:gd name="T73" fmla="*/ 256 h 292"/>
                  <a:gd name="T74" fmla="*/ 372 w 558"/>
                  <a:gd name="T75" fmla="*/ 258 h 292"/>
                  <a:gd name="T76" fmla="*/ 414 w 558"/>
                  <a:gd name="T77" fmla="*/ 240 h 292"/>
                  <a:gd name="T78" fmla="*/ 420 w 558"/>
                  <a:gd name="T79" fmla="*/ 232 h 292"/>
                  <a:gd name="T80" fmla="*/ 412 w 558"/>
                  <a:gd name="T81" fmla="*/ 224 h 292"/>
                  <a:gd name="T82" fmla="*/ 400 w 558"/>
                  <a:gd name="T83" fmla="*/ 200 h 292"/>
                  <a:gd name="T84" fmla="*/ 402 w 558"/>
                  <a:gd name="T85" fmla="*/ 184 h 292"/>
                  <a:gd name="T86" fmla="*/ 416 w 558"/>
                  <a:gd name="T87" fmla="*/ 166 h 292"/>
                  <a:gd name="T88" fmla="*/ 436 w 558"/>
                  <a:gd name="T89" fmla="*/ 166 h 292"/>
                  <a:gd name="T90" fmla="*/ 446 w 558"/>
                  <a:gd name="T91" fmla="*/ 172 h 292"/>
                  <a:gd name="T92" fmla="*/ 444 w 558"/>
                  <a:gd name="T93" fmla="*/ 194 h 292"/>
                  <a:gd name="T94" fmla="*/ 438 w 558"/>
                  <a:gd name="T95" fmla="*/ 194 h 292"/>
                  <a:gd name="T96" fmla="*/ 438 w 558"/>
                  <a:gd name="T97" fmla="*/ 188 h 292"/>
                  <a:gd name="T98" fmla="*/ 438 w 558"/>
                  <a:gd name="T99" fmla="*/ 180 h 292"/>
                  <a:gd name="T100" fmla="*/ 426 w 558"/>
                  <a:gd name="T101" fmla="*/ 176 h 292"/>
                  <a:gd name="T102" fmla="*/ 414 w 558"/>
                  <a:gd name="T103" fmla="*/ 182 h 292"/>
                  <a:gd name="T104" fmla="*/ 416 w 558"/>
                  <a:gd name="T105" fmla="*/ 206 h 292"/>
                  <a:gd name="T106" fmla="*/ 438 w 558"/>
                  <a:gd name="T107" fmla="*/ 218 h 292"/>
                  <a:gd name="T108" fmla="*/ 448 w 558"/>
                  <a:gd name="T109" fmla="*/ 214 h 292"/>
                  <a:gd name="T110" fmla="*/ 468 w 558"/>
                  <a:gd name="T111" fmla="*/ 186 h 292"/>
                  <a:gd name="T112" fmla="*/ 472 w 558"/>
                  <a:gd name="T113" fmla="*/ 160 h 292"/>
                  <a:gd name="T114" fmla="*/ 460 w 558"/>
                  <a:gd name="T115" fmla="*/ 112 h 292"/>
                  <a:gd name="T116" fmla="*/ 464 w 558"/>
                  <a:gd name="T117" fmla="*/ 104 h 292"/>
                  <a:gd name="T118" fmla="*/ 484 w 558"/>
                  <a:gd name="T119" fmla="*/ 1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8" h="292">
                    <a:moveTo>
                      <a:pt x="498" y="104"/>
                    </a:moveTo>
                    <a:lnTo>
                      <a:pt x="498" y="104"/>
                    </a:lnTo>
                    <a:lnTo>
                      <a:pt x="504" y="100"/>
                    </a:lnTo>
                    <a:lnTo>
                      <a:pt x="512" y="98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34" y="98"/>
                    </a:lnTo>
                    <a:lnTo>
                      <a:pt x="542" y="102"/>
                    </a:lnTo>
                    <a:lnTo>
                      <a:pt x="548" y="108"/>
                    </a:lnTo>
                    <a:lnTo>
                      <a:pt x="554" y="114"/>
                    </a:lnTo>
                    <a:lnTo>
                      <a:pt x="556" y="122"/>
                    </a:lnTo>
                    <a:lnTo>
                      <a:pt x="558" y="130"/>
                    </a:lnTo>
                    <a:lnTo>
                      <a:pt x="556" y="140"/>
                    </a:lnTo>
                    <a:lnTo>
                      <a:pt x="554" y="148"/>
                    </a:lnTo>
                    <a:lnTo>
                      <a:pt x="554" y="148"/>
                    </a:lnTo>
                    <a:lnTo>
                      <a:pt x="550" y="154"/>
                    </a:lnTo>
                    <a:lnTo>
                      <a:pt x="544" y="158"/>
                    </a:lnTo>
                    <a:lnTo>
                      <a:pt x="538" y="158"/>
                    </a:lnTo>
                    <a:lnTo>
                      <a:pt x="534" y="158"/>
                    </a:lnTo>
                    <a:lnTo>
                      <a:pt x="528" y="156"/>
                    </a:lnTo>
                    <a:lnTo>
                      <a:pt x="526" y="154"/>
                    </a:lnTo>
                    <a:lnTo>
                      <a:pt x="524" y="152"/>
                    </a:lnTo>
                    <a:lnTo>
                      <a:pt x="526" y="150"/>
                    </a:lnTo>
                    <a:lnTo>
                      <a:pt x="526" y="150"/>
                    </a:lnTo>
                    <a:lnTo>
                      <a:pt x="530" y="150"/>
                    </a:lnTo>
                    <a:lnTo>
                      <a:pt x="534" y="148"/>
                    </a:lnTo>
                    <a:lnTo>
                      <a:pt x="538" y="144"/>
                    </a:lnTo>
                    <a:lnTo>
                      <a:pt x="540" y="140"/>
                    </a:lnTo>
                    <a:lnTo>
                      <a:pt x="542" y="136"/>
                    </a:lnTo>
                    <a:lnTo>
                      <a:pt x="542" y="132"/>
                    </a:lnTo>
                    <a:lnTo>
                      <a:pt x="540" y="128"/>
                    </a:lnTo>
                    <a:lnTo>
                      <a:pt x="538" y="124"/>
                    </a:lnTo>
                    <a:lnTo>
                      <a:pt x="538" y="124"/>
                    </a:lnTo>
                    <a:lnTo>
                      <a:pt x="534" y="122"/>
                    </a:lnTo>
                    <a:lnTo>
                      <a:pt x="530" y="122"/>
                    </a:lnTo>
                    <a:lnTo>
                      <a:pt x="526" y="122"/>
                    </a:lnTo>
                    <a:lnTo>
                      <a:pt x="522" y="124"/>
                    </a:lnTo>
                    <a:lnTo>
                      <a:pt x="516" y="130"/>
                    </a:lnTo>
                    <a:lnTo>
                      <a:pt x="512" y="142"/>
                    </a:lnTo>
                    <a:lnTo>
                      <a:pt x="512" y="142"/>
                    </a:lnTo>
                    <a:lnTo>
                      <a:pt x="508" y="156"/>
                    </a:lnTo>
                    <a:lnTo>
                      <a:pt x="500" y="176"/>
                    </a:lnTo>
                    <a:lnTo>
                      <a:pt x="490" y="200"/>
                    </a:lnTo>
                    <a:lnTo>
                      <a:pt x="476" y="222"/>
                    </a:lnTo>
                    <a:lnTo>
                      <a:pt x="476" y="222"/>
                    </a:lnTo>
                    <a:lnTo>
                      <a:pt x="466" y="238"/>
                    </a:lnTo>
                    <a:lnTo>
                      <a:pt x="452" y="252"/>
                    </a:lnTo>
                    <a:lnTo>
                      <a:pt x="436" y="264"/>
                    </a:lnTo>
                    <a:lnTo>
                      <a:pt x="420" y="276"/>
                    </a:lnTo>
                    <a:lnTo>
                      <a:pt x="402" y="284"/>
                    </a:lnTo>
                    <a:lnTo>
                      <a:pt x="382" y="290"/>
                    </a:lnTo>
                    <a:lnTo>
                      <a:pt x="360" y="292"/>
                    </a:lnTo>
                    <a:lnTo>
                      <a:pt x="338" y="290"/>
                    </a:lnTo>
                    <a:lnTo>
                      <a:pt x="338" y="290"/>
                    </a:lnTo>
                    <a:lnTo>
                      <a:pt x="322" y="284"/>
                    </a:lnTo>
                    <a:lnTo>
                      <a:pt x="308" y="278"/>
                    </a:lnTo>
                    <a:lnTo>
                      <a:pt x="294" y="270"/>
                    </a:lnTo>
                    <a:lnTo>
                      <a:pt x="282" y="260"/>
                    </a:lnTo>
                    <a:lnTo>
                      <a:pt x="270" y="248"/>
                    </a:lnTo>
                    <a:lnTo>
                      <a:pt x="258" y="234"/>
                    </a:lnTo>
                    <a:lnTo>
                      <a:pt x="238" y="206"/>
                    </a:lnTo>
                    <a:lnTo>
                      <a:pt x="222" y="172"/>
                    </a:lnTo>
                    <a:lnTo>
                      <a:pt x="206" y="14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70" y="62"/>
                    </a:lnTo>
                    <a:lnTo>
                      <a:pt x="162" y="50"/>
                    </a:lnTo>
                    <a:lnTo>
                      <a:pt x="152" y="40"/>
                    </a:lnTo>
                    <a:lnTo>
                      <a:pt x="140" y="32"/>
                    </a:lnTo>
                    <a:lnTo>
                      <a:pt x="130" y="26"/>
                    </a:lnTo>
                    <a:lnTo>
                      <a:pt x="118" y="22"/>
                    </a:lnTo>
                    <a:lnTo>
                      <a:pt x="104" y="18"/>
                    </a:lnTo>
                    <a:lnTo>
                      <a:pt x="92" y="18"/>
                    </a:lnTo>
                    <a:lnTo>
                      <a:pt x="80" y="18"/>
                    </a:lnTo>
                    <a:lnTo>
                      <a:pt x="68" y="22"/>
                    </a:lnTo>
                    <a:lnTo>
                      <a:pt x="56" y="26"/>
                    </a:lnTo>
                    <a:lnTo>
                      <a:pt x="44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58"/>
                    </a:lnTo>
                    <a:lnTo>
                      <a:pt x="1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56"/>
                    </a:lnTo>
                    <a:lnTo>
                      <a:pt x="10" y="46"/>
                    </a:lnTo>
                    <a:lnTo>
                      <a:pt x="16" y="36"/>
                    </a:lnTo>
                    <a:lnTo>
                      <a:pt x="24" y="26"/>
                    </a:lnTo>
                    <a:lnTo>
                      <a:pt x="34" y="18"/>
                    </a:lnTo>
                    <a:lnTo>
                      <a:pt x="46" y="12"/>
                    </a:lnTo>
                    <a:lnTo>
                      <a:pt x="60" y="6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90" y="0"/>
                    </a:lnTo>
                    <a:lnTo>
                      <a:pt x="108" y="2"/>
                    </a:lnTo>
                    <a:lnTo>
                      <a:pt x="124" y="6"/>
                    </a:lnTo>
                    <a:lnTo>
                      <a:pt x="142" y="12"/>
                    </a:lnTo>
                    <a:lnTo>
                      <a:pt x="158" y="22"/>
                    </a:lnTo>
                    <a:lnTo>
                      <a:pt x="172" y="36"/>
                    </a:lnTo>
                    <a:lnTo>
                      <a:pt x="186" y="54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222" y="124"/>
                    </a:lnTo>
                    <a:lnTo>
                      <a:pt x="238" y="152"/>
                    </a:lnTo>
                    <a:lnTo>
                      <a:pt x="254" y="180"/>
                    </a:lnTo>
                    <a:lnTo>
                      <a:pt x="270" y="206"/>
                    </a:lnTo>
                    <a:lnTo>
                      <a:pt x="290" y="228"/>
                    </a:lnTo>
                    <a:lnTo>
                      <a:pt x="298" y="238"/>
                    </a:lnTo>
                    <a:lnTo>
                      <a:pt x="310" y="246"/>
                    </a:lnTo>
                    <a:lnTo>
                      <a:pt x="320" y="252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44" y="260"/>
                    </a:lnTo>
                    <a:lnTo>
                      <a:pt x="360" y="260"/>
                    </a:lnTo>
                    <a:lnTo>
                      <a:pt x="372" y="258"/>
                    </a:lnTo>
                    <a:lnTo>
                      <a:pt x="384" y="254"/>
                    </a:lnTo>
                    <a:lnTo>
                      <a:pt x="404" y="246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20" y="234"/>
                    </a:lnTo>
                    <a:lnTo>
                      <a:pt x="420" y="232"/>
                    </a:lnTo>
                    <a:lnTo>
                      <a:pt x="418" y="230"/>
                    </a:lnTo>
                    <a:lnTo>
                      <a:pt x="418" y="230"/>
                    </a:lnTo>
                    <a:lnTo>
                      <a:pt x="412" y="224"/>
                    </a:lnTo>
                    <a:lnTo>
                      <a:pt x="406" y="214"/>
                    </a:lnTo>
                    <a:lnTo>
                      <a:pt x="402" y="208"/>
                    </a:lnTo>
                    <a:lnTo>
                      <a:pt x="400" y="200"/>
                    </a:lnTo>
                    <a:lnTo>
                      <a:pt x="400" y="192"/>
                    </a:lnTo>
                    <a:lnTo>
                      <a:pt x="402" y="184"/>
                    </a:lnTo>
                    <a:lnTo>
                      <a:pt x="402" y="184"/>
                    </a:lnTo>
                    <a:lnTo>
                      <a:pt x="406" y="176"/>
                    </a:lnTo>
                    <a:lnTo>
                      <a:pt x="410" y="170"/>
                    </a:lnTo>
                    <a:lnTo>
                      <a:pt x="416" y="166"/>
                    </a:lnTo>
                    <a:lnTo>
                      <a:pt x="424" y="164"/>
                    </a:lnTo>
                    <a:lnTo>
                      <a:pt x="430" y="164"/>
                    </a:lnTo>
                    <a:lnTo>
                      <a:pt x="436" y="166"/>
                    </a:lnTo>
                    <a:lnTo>
                      <a:pt x="442" y="168"/>
                    </a:lnTo>
                    <a:lnTo>
                      <a:pt x="446" y="172"/>
                    </a:lnTo>
                    <a:lnTo>
                      <a:pt x="446" y="172"/>
                    </a:lnTo>
                    <a:lnTo>
                      <a:pt x="448" y="182"/>
                    </a:lnTo>
                    <a:lnTo>
                      <a:pt x="448" y="190"/>
                    </a:lnTo>
                    <a:lnTo>
                      <a:pt x="444" y="194"/>
                    </a:lnTo>
                    <a:lnTo>
                      <a:pt x="440" y="196"/>
                    </a:lnTo>
                    <a:lnTo>
                      <a:pt x="440" y="196"/>
                    </a:lnTo>
                    <a:lnTo>
                      <a:pt x="438" y="194"/>
                    </a:lnTo>
                    <a:lnTo>
                      <a:pt x="438" y="192"/>
                    </a:lnTo>
                    <a:lnTo>
                      <a:pt x="438" y="188"/>
                    </a:lnTo>
                    <a:lnTo>
                      <a:pt x="438" y="188"/>
                    </a:lnTo>
                    <a:lnTo>
                      <a:pt x="440" y="186"/>
                    </a:lnTo>
                    <a:lnTo>
                      <a:pt x="440" y="184"/>
                    </a:lnTo>
                    <a:lnTo>
                      <a:pt x="438" y="180"/>
                    </a:lnTo>
                    <a:lnTo>
                      <a:pt x="434" y="176"/>
                    </a:lnTo>
                    <a:lnTo>
                      <a:pt x="430" y="176"/>
                    </a:lnTo>
                    <a:lnTo>
                      <a:pt x="426" y="176"/>
                    </a:lnTo>
                    <a:lnTo>
                      <a:pt x="420" y="178"/>
                    </a:lnTo>
                    <a:lnTo>
                      <a:pt x="420" y="178"/>
                    </a:lnTo>
                    <a:lnTo>
                      <a:pt x="414" y="182"/>
                    </a:lnTo>
                    <a:lnTo>
                      <a:pt x="412" y="190"/>
                    </a:lnTo>
                    <a:lnTo>
                      <a:pt x="412" y="198"/>
                    </a:lnTo>
                    <a:lnTo>
                      <a:pt x="416" y="206"/>
                    </a:lnTo>
                    <a:lnTo>
                      <a:pt x="422" y="212"/>
                    </a:lnTo>
                    <a:lnTo>
                      <a:pt x="428" y="218"/>
                    </a:lnTo>
                    <a:lnTo>
                      <a:pt x="438" y="218"/>
                    </a:lnTo>
                    <a:lnTo>
                      <a:pt x="442" y="216"/>
                    </a:lnTo>
                    <a:lnTo>
                      <a:pt x="448" y="214"/>
                    </a:lnTo>
                    <a:lnTo>
                      <a:pt x="448" y="214"/>
                    </a:lnTo>
                    <a:lnTo>
                      <a:pt x="456" y="206"/>
                    </a:lnTo>
                    <a:lnTo>
                      <a:pt x="462" y="196"/>
                    </a:lnTo>
                    <a:lnTo>
                      <a:pt x="468" y="186"/>
                    </a:lnTo>
                    <a:lnTo>
                      <a:pt x="472" y="174"/>
                    </a:lnTo>
                    <a:lnTo>
                      <a:pt x="472" y="174"/>
                    </a:lnTo>
                    <a:lnTo>
                      <a:pt x="472" y="160"/>
                    </a:lnTo>
                    <a:lnTo>
                      <a:pt x="468" y="140"/>
                    </a:lnTo>
                    <a:lnTo>
                      <a:pt x="464" y="122"/>
                    </a:lnTo>
                    <a:lnTo>
                      <a:pt x="460" y="112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4" y="104"/>
                    </a:lnTo>
                    <a:lnTo>
                      <a:pt x="472" y="106"/>
                    </a:lnTo>
                    <a:lnTo>
                      <a:pt x="478" y="108"/>
                    </a:lnTo>
                    <a:lnTo>
                      <a:pt x="484" y="110"/>
                    </a:lnTo>
                    <a:lnTo>
                      <a:pt x="484" y="110"/>
                    </a:lnTo>
                    <a:lnTo>
                      <a:pt x="484" y="11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177"/>
              <p:cNvSpPr>
                <a:spLocks/>
              </p:cNvSpPr>
              <p:nvPr/>
            </p:nvSpPr>
            <p:spPr bwMode="auto">
              <a:xfrm>
                <a:off x="5958" y="1986"/>
                <a:ext cx="46" cy="40"/>
              </a:xfrm>
              <a:custGeom>
                <a:avLst/>
                <a:gdLst>
                  <a:gd name="T0" fmla="*/ 0 w 46"/>
                  <a:gd name="T1" fmla="*/ 0 h 40"/>
                  <a:gd name="T2" fmla="*/ 0 w 46"/>
                  <a:gd name="T3" fmla="*/ 0 h 40"/>
                  <a:gd name="T4" fmla="*/ 16 w 46"/>
                  <a:gd name="T5" fmla="*/ 14 h 40"/>
                  <a:gd name="T6" fmla="*/ 32 w 46"/>
                  <a:gd name="T7" fmla="*/ 22 h 40"/>
                  <a:gd name="T8" fmla="*/ 38 w 46"/>
                  <a:gd name="T9" fmla="*/ 26 h 40"/>
                  <a:gd name="T10" fmla="*/ 46 w 46"/>
                  <a:gd name="T11" fmla="*/ 26 h 40"/>
                  <a:gd name="T12" fmla="*/ 46 w 46"/>
                  <a:gd name="T13" fmla="*/ 26 h 40"/>
                  <a:gd name="T14" fmla="*/ 40 w 46"/>
                  <a:gd name="T15" fmla="*/ 32 h 40"/>
                  <a:gd name="T16" fmla="*/ 36 w 46"/>
                  <a:gd name="T17" fmla="*/ 36 h 40"/>
                  <a:gd name="T18" fmla="*/ 26 w 46"/>
                  <a:gd name="T19" fmla="*/ 38 h 40"/>
                  <a:gd name="T20" fmla="*/ 18 w 46"/>
                  <a:gd name="T21" fmla="*/ 40 h 40"/>
                  <a:gd name="T22" fmla="*/ 14 w 46"/>
                  <a:gd name="T23" fmla="*/ 40 h 40"/>
                  <a:gd name="T24" fmla="*/ 0 w 46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0" y="0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32" y="22"/>
                    </a:lnTo>
                    <a:lnTo>
                      <a:pt x="38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26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178"/>
              <p:cNvSpPr>
                <a:spLocks/>
              </p:cNvSpPr>
              <p:nvPr/>
            </p:nvSpPr>
            <p:spPr bwMode="auto">
              <a:xfrm>
                <a:off x="6000" y="2096"/>
                <a:ext cx="34" cy="74"/>
              </a:xfrm>
              <a:custGeom>
                <a:avLst/>
                <a:gdLst>
                  <a:gd name="T0" fmla="*/ 0 w 34"/>
                  <a:gd name="T1" fmla="*/ 0 h 74"/>
                  <a:gd name="T2" fmla="*/ 0 w 34"/>
                  <a:gd name="T3" fmla="*/ 0 h 74"/>
                  <a:gd name="T4" fmla="*/ 2 w 34"/>
                  <a:gd name="T5" fmla="*/ 10 h 74"/>
                  <a:gd name="T6" fmla="*/ 6 w 34"/>
                  <a:gd name="T7" fmla="*/ 32 h 74"/>
                  <a:gd name="T8" fmla="*/ 8 w 34"/>
                  <a:gd name="T9" fmla="*/ 56 h 74"/>
                  <a:gd name="T10" fmla="*/ 8 w 34"/>
                  <a:gd name="T11" fmla="*/ 66 h 74"/>
                  <a:gd name="T12" fmla="*/ 4 w 34"/>
                  <a:gd name="T13" fmla="*/ 72 h 74"/>
                  <a:gd name="T14" fmla="*/ 4 w 34"/>
                  <a:gd name="T15" fmla="*/ 72 h 74"/>
                  <a:gd name="T16" fmla="*/ 8 w 34"/>
                  <a:gd name="T17" fmla="*/ 74 h 74"/>
                  <a:gd name="T18" fmla="*/ 14 w 34"/>
                  <a:gd name="T19" fmla="*/ 72 h 74"/>
                  <a:gd name="T20" fmla="*/ 18 w 34"/>
                  <a:gd name="T21" fmla="*/ 68 h 74"/>
                  <a:gd name="T22" fmla="*/ 24 w 34"/>
                  <a:gd name="T23" fmla="*/ 62 h 74"/>
                  <a:gd name="T24" fmla="*/ 32 w 34"/>
                  <a:gd name="T25" fmla="*/ 48 h 74"/>
                  <a:gd name="T26" fmla="*/ 32 w 34"/>
                  <a:gd name="T27" fmla="*/ 42 h 74"/>
                  <a:gd name="T28" fmla="*/ 34 w 34"/>
                  <a:gd name="T29" fmla="*/ 36 h 74"/>
                  <a:gd name="T30" fmla="*/ 34 w 34"/>
                  <a:gd name="T31" fmla="*/ 36 h 74"/>
                  <a:gd name="T32" fmla="*/ 32 w 34"/>
                  <a:gd name="T33" fmla="*/ 30 h 74"/>
                  <a:gd name="T34" fmla="*/ 28 w 34"/>
                  <a:gd name="T35" fmla="*/ 24 h 74"/>
                  <a:gd name="T36" fmla="*/ 16 w 34"/>
                  <a:gd name="T37" fmla="*/ 12 h 74"/>
                  <a:gd name="T38" fmla="*/ 0 w 34"/>
                  <a:gd name="T39" fmla="*/ 0 h 74"/>
                  <a:gd name="T40" fmla="*/ 0 w 34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6" y="32"/>
                    </a:lnTo>
                    <a:lnTo>
                      <a:pt x="8" y="56"/>
                    </a:lnTo>
                    <a:lnTo>
                      <a:pt x="8" y="6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8" y="74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4" y="62"/>
                    </a:lnTo>
                    <a:lnTo>
                      <a:pt x="32" y="48"/>
                    </a:lnTo>
                    <a:lnTo>
                      <a:pt x="32" y="42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2" y="30"/>
                    </a:lnTo>
                    <a:lnTo>
                      <a:pt x="28" y="24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179"/>
              <p:cNvSpPr>
                <a:spLocks/>
              </p:cNvSpPr>
              <p:nvPr/>
            </p:nvSpPr>
            <p:spPr bwMode="auto">
              <a:xfrm>
                <a:off x="6154" y="2076"/>
                <a:ext cx="116" cy="70"/>
              </a:xfrm>
              <a:custGeom>
                <a:avLst/>
                <a:gdLst>
                  <a:gd name="T0" fmla="*/ 0 w 116"/>
                  <a:gd name="T1" fmla="*/ 70 h 70"/>
                  <a:gd name="T2" fmla="*/ 0 w 116"/>
                  <a:gd name="T3" fmla="*/ 70 h 70"/>
                  <a:gd name="T4" fmla="*/ 12 w 116"/>
                  <a:gd name="T5" fmla="*/ 62 h 70"/>
                  <a:gd name="T6" fmla="*/ 42 w 116"/>
                  <a:gd name="T7" fmla="*/ 48 h 70"/>
                  <a:gd name="T8" fmla="*/ 60 w 116"/>
                  <a:gd name="T9" fmla="*/ 38 h 70"/>
                  <a:gd name="T10" fmla="*/ 80 w 116"/>
                  <a:gd name="T11" fmla="*/ 32 h 70"/>
                  <a:gd name="T12" fmla="*/ 100 w 116"/>
                  <a:gd name="T13" fmla="*/ 26 h 70"/>
                  <a:gd name="T14" fmla="*/ 116 w 116"/>
                  <a:gd name="T15" fmla="*/ 24 h 70"/>
                  <a:gd name="T16" fmla="*/ 116 w 116"/>
                  <a:gd name="T17" fmla="*/ 24 h 70"/>
                  <a:gd name="T18" fmla="*/ 112 w 116"/>
                  <a:gd name="T19" fmla="*/ 14 h 70"/>
                  <a:gd name="T20" fmla="*/ 106 w 116"/>
                  <a:gd name="T21" fmla="*/ 8 h 70"/>
                  <a:gd name="T22" fmla="*/ 98 w 116"/>
                  <a:gd name="T23" fmla="*/ 2 h 70"/>
                  <a:gd name="T24" fmla="*/ 90 w 116"/>
                  <a:gd name="T25" fmla="*/ 0 h 70"/>
                  <a:gd name="T26" fmla="*/ 80 w 116"/>
                  <a:gd name="T27" fmla="*/ 0 h 70"/>
                  <a:gd name="T28" fmla="*/ 68 w 116"/>
                  <a:gd name="T29" fmla="*/ 2 h 70"/>
                  <a:gd name="T30" fmla="*/ 48 w 116"/>
                  <a:gd name="T31" fmla="*/ 6 h 70"/>
                  <a:gd name="T32" fmla="*/ 48 w 116"/>
                  <a:gd name="T33" fmla="*/ 6 h 70"/>
                  <a:gd name="T34" fmla="*/ 42 w 116"/>
                  <a:gd name="T35" fmla="*/ 12 h 70"/>
                  <a:gd name="T36" fmla="*/ 34 w 116"/>
                  <a:gd name="T37" fmla="*/ 20 h 70"/>
                  <a:gd name="T38" fmla="*/ 18 w 116"/>
                  <a:gd name="T39" fmla="*/ 42 h 70"/>
                  <a:gd name="T40" fmla="*/ 0 w 116"/>
                  <a:gd name="T41" fmla="*/ 70 h 70"/>
                  <a:gd name="T42" fmla="*/ 0 w 116"/>
                  <a:gd name="T4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70">
                    <a:moveTo>
                      <a:pt x="0" y="70"/>
                    </a:moveTo>
                    <a:lnTo>
                      <a:pt x="0" y="70"/>
                    </a:lnTo>
                    <a:lnTo>
                      <a:pt x="12" y="62"/>
                    </a:lnTo>
                    <a:lnTo>
                      <a:pt x="42" y="48"/>
                    </a:lnTo>
                    <a:lnTo>
                      <a:pt x="60" y="38"/>
                    </a:lnTo>
                    <a:lnTo>
                      <a:pt x="80" y="32"/>
                    </a:lnTo>
                    <a:lnTo>
                      <a:pt x="100" y="26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12" y="14"/>
                    </a:lnTo>
                    <a:lnTo>
                      <a:pt x="106" y="8"/>
                    </a:lnTo>
                    <a:lnTo>
                      <a:pt x="98" y="2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68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4" y="20"/>
                    </a:lnTo>
                    <a:lnTo>
                      <a:pt x="18" y="42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180"/>
              <p:cNvSpPr>
                <a:spLocks/>
              </p:cNvSpPr>
              <p:nvPr/>
            </p:nvSpPr>
            <p:spPr bwMode="auto">
              <a:xfrm>
                <a:off x="5730" y="1828"/>
                <a:ext cx="406" cy="294"/>
              </a:xfrm>
              <a:custGeom>
                <a:avLst/>
                <a:gdLst>
                  <a:gd name="T0" fmla="*/ 4 w 406"/>
                  <a:gd name="T1" fmla="*/ 94 h 294"/>
                  <a:gd name="T2" fmla="*/ 30 w 406"/>
                  <a:gd name="T3" fmla="*/ 24 h 294"/>
                  <a:gd name="T4" fmla="*/ 52 w 406"/>
                  <a:gd name="T5" fmla="*/ 2 h 294"/>
                  <a:gd name="T6" fmla="*/ 64 w 406"/>
                  <a:gd name="T7" fmla="*/ 0 h 294"/>
                  <a:gd name="T8" fmla="*/ 86 w 406"/>
                  <a:gd name="T9" fmla="*/ 8 h 294"/>
                  <a:gd name="T10" fmla="*/ 112 w 406"/>
                  <a:gd name="T11" fmla="*/ 50 h 294"/>
                  <a:gd name="T12" fmla="*/ 126 w 406"/>
                  <a:gd name="T13" fmla="*/ 94 h 294"/>
                  <a:gd name="T14" fmla="*/ 146 w 406"/>
                  <a:gd name="T15" fmla="*/ 202 h 294"/>
                  <a:gd name="T16" fmla="*/ 166 w 406"/>
                  <a:gd name="T17" fmla="*/ 242 h 294"/>
                  <a:gd name="T18" fmla="*/ 194 w 406"/>
                  <a:gd name="T19" fmla="*/ 258 h 294"/>
                  <a:gd name="T20" fmla="*/ 224 w 406"/>
                  <a:gd name="T21" fmla="*/ 262 h 294"/>
                  <a:gd name="T22" fmla="*/ 274 w 406"/>
                  <a:gd name="T23" fmla="*/ 238 h 294"/>
                  <a:gd name="T24" fmla="*/ 310 w 406"/>
                  <a:gd name="T25" fmla="*/ 176 h 294"/>
                  <a:gd name="T26" fmla="*/ 314 w 406"/>
                  <a:gd name="T27" fmla="*/ 136 h 294"/>
                  <a:gd name="T28" fmla="*/ 302 w 406"/>
                  <a:gd name="T29" fmla="*/ 114 h 294"/>
                  <a:gd name="T30" fmla="*/ 296 w 406"/>
                  <a:gd name="T31" fmla="*/ 120 h 294"/>
                  <a:gd name="T32" fmla="*/ 298 w 406"/>
                  <a:gd name="T33" fmla="*/ 130 h 294"/>
                  <a:gd name="T34" fmla="*/ 294 w 406"/>
                  <a:gd name="T35" fmla="*/ 140 h 294"/>
                  <a:gd name="T36" fmla="*/ 286 w 406"/>
                  <a:gd name="T37" fmla="*/ 136 h 294"/>
                  <a:gd name="T38" fmla="*/ 282 w 406"/>
                  <a:gd name="T39" fmla="*/ 126 h 294"/>
                  <a:gd name="T40" fmla="*/ 288 w 406"/>
                  <a:gd name="T41" fmla="*/ 112 h 294"/>
                  <a:gd name="T42" fmla="*/ 306 w 406"/>
                  <a:gd name="T43" fmla="*/ 106 h 294"/>
                  <a:gd name="T44" fmla="*/ 320 w 406"/>
                  <a:gd name="T45" fmla="*/ 114 h 294"/>
                  <a:gd name="T46" fmla="*/ 320 w 406"/>
                  <a:gd name="T47" fmla="*/ 98 h 294"/>
                  <a:gd name="T48" fmla="*/ 336 w 406"/>
                  <a:gd name="T49" fmla="*/ 76 h 294"/>
                  <a:gd name="T50" fmla="*/ 372 w 406"/>
                  <a:gd name="T51" fmla="*/ 66 h 294"/>
                  <a:gd name="T52" fmla="*/ 388 w 406"/>
                  <a:gd name="T53" fmla="*/ 70 h 294"/>
                  <a:gd name="T54" fmla="*/ 406 w 406"/>
                  <a:gd name="T55" fmla="*/ 96 h 294"/>
                  <a:gd name="T56" fmla="*/ 402 w 406"/>
                  <a:gd name="T57" fmla="*/ 104 h 294"/>
                  <a:gd name="T58" fmla="*/ 382 w 406"/>
                  <a:gd name="T59" fmla="*/ 96 h 294"/>
                  <a:gd name="T60" fmla="*/ 370 w 406"/>
                  <a:gd name="T61" fmla="*/ 106 h 294"/>
                  <a:gd name="T62" fmla="*/ 366 w 406"/>
                  <a:gd name="T63" fmla="*/ 120 h 294"/>
                  <a:gd name="T64" fmla="*/ 346 w 406"/>
                  <a:gd name="T65" fmla="*/ 186 h 294"/>
                  <a:gd name="T66" fmla="*/ 304 w 406"/>
                  <a:gd name="T67" fmla="*/ 252 h 294"/>
                  <a:gd name="T68" fmla="*/ 272 w 406"/>
                  <a:gd name="T69" fmla="*/ 278 h 294"/>
                  <a:gd name="T70" fmla="*/ 234 w 406"/>
                  <a:gd name="T71" fmla="*/ 292 h 294"/>
                  <a:gd name="T72" fmla="*/ 198 w 406"/>
                  <a:gd name="T73" fmla="*/ 290 h 294"/>
                  <a:gd name="T74" fmla="*/ 168 w 406"/>
                  <a:gd name="T75" fmla="*/ 274 h 294"/>
                  <a:gd name="T76" fmla="*/ 132 w 406"/>
                  <a:gd name="T77" fmla="*/ 224 h 294"/>
                  <a:gd name="T78" fmla="*/ 110 w 406"/>
                  <a:gd name="T79" fmla="*/ 184 h 294"/>
                  <a:gd name="T80" fmla="*/ 100 w 406"/>
                  <a:gd name="T81" fmla="*/ 174 h 294"/>
                  <a:gd name="T82" fmla="*/ 90 w 406"/>
                  <a:gd name="T83" fmla="*/ 178 h 294"/>
                  <a:gd name="T84" fmla="*/ 82 w 406"/>
                  <a:gd name="T85" fmla="*/ 166 h 294"/>
                  <a:gd name="T86" fmla="*/ 88 w 406"/>
                  <a:gd name="T87" fmla="*/ 154 h 294"/>
                  <a:gd name="T88" fmla="*/ 98 w 406"/>
                  <a:gd name="T89" fmla="*/ 152 h 294"/>
                  <a:gd name="T90" fmla="*/ 116 w 406"/>
                  <a:gd name="T91" fmla="*/ 158 h 294"/>
                  <a:gd name="T92" fmla="*/ 92 w 406"/>
                  <a:gd name="T93" fmla="*/ 60 h 294"/>
                  <a:gd name="T94" fmla="*/ 70 w 406"/>
                  <a:gd name="T95" fmla="*/ 20 h 294"/>
                  <a:gd name="T96" fmla="*/ 62 w 406"/>
                  <a:gd name="T97" fmla="*/ 18 h 294"/>
                  <a:gd name="T98" fmla="*/ 42 w 406"/>
                  <a:gd name="T99" fmla="*/ 34 h 294"/>
                  <a:gd name="T100" fmla="*/ 18 w 406"/>
                  <a:gd name="T101" fmla="*/ 94 h 294"/>
                  <a:gd name="T102" fmla="*/ 0 w 406"/>
                  <a:gd name="T103" fmla="*/ 11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6" h="294">
                    <a:moveTo>
                      <a:pt x="0" y="116"/>
                    </a:moveTo>
                    <a:lnTo>
                      <a:pt x="0" y="116"/>
                    </a:lnTo>
                    <a:lnTo>
                      <a:pt x="4" y="94"/>
                    </a:lnTo>
                    <a:lnTo>
                      <a:pt x="14" y="60"/>
                    </a:lnTo>
                    <a:lnTo>
                      <a:pt x="20" y="42"/>
                    </a:lnTo>
                    <a:lnTo>
                      <a:pt x="30" y="24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6" y="8"/>
                    </a:lnTo>
                    <a:lnTo>
                      <a:pt x="96" y="18"/>
                    </a:lnTo>
                    <a:lnTo>
                      <a:pt x="106" y="34"/>
                    </a:lnTo>
                    <a:lnTo>
                      <a:pt x="112" y="50"/>
                    </a:lnTo>
                    <a:lnTo>
                      <a:pt x="120" y="72"/>
                    </a:lnTo>
                    <a:lnTo>
                      <a:pt x="126" y="94"/>
                    </a:lnTo>
                    <a:lnTo>
                      <a:pt x="126" y="94"/>
                    </a:lnTo>
                    <a:lnTo>
                      <a:pt x="134" y="150"/>
                    </a:lnTo>
                    <a:lnTo>
                      <a:pt x="140" y="178"/>
                    </a:lnTo>
                    <a:lnTo>
                      <a:pt x="146" y="202"/>
                    </a:lnTo>
                    <a:lnTo>
                      <a:pt x="154" y="224"/>
                    </a:lnTo>
                    <a:lnTo>
                      <a:pt x="160" y="232"/>
                    </a:lnTo>
                    <a:lnTo>
                      <a:pt x="166" y="242"/>
                    </a:lnTo>
                    <a:lnTo>
                      <a:pt x="174" y="248"/>
                    </a:lnTo>
                    <a:lnTo>
                      <a:pt x="184" y="254"/>
                    </a:lnTo>
                    <a:lnTo>
                      <a:pt x="194" y="258"/>
                    </a:lnTo>
                    <a:lnTo>
                      <a:pt x="208" y="262"/>
                    </a:lnTo>
                    <a:lnTo>
                      <a:pt x="208" y="262"/>
                    </a:lnTo>
                    <a:lnTo>
                      <a:pt x="224" y="262"/>
                    </a:lnTo>
                    <a:lnTo>
                      <a:pt x="242" y="258"/>
                    </a:lnTo>
                    <a:lnTo>
                      <a:pt x="258" y="250"/>
                    </a:lnTo>
                    <a:lnTo>
                      <a:pt x="274" y="238"/>
                    </a:lnTo>
                    <a:lnTo>
                      <a:pt x="288" y="222"/>
                    </a:lnTo>
                    <a:lnTo>
                      <a:pt x="300" y="202"/>
                    </a:lnTo>
                    <a:lnTo>
                      <a:pt x="310" y="176"/>
                    </a:lnTo>
                    <a:lnTo>
                      <a:pt x="318" y="146"/>
                    </a:lnTo>
                    <a:lnTo>
                      <a:pt x="318" y="146"/>
                    </a:lnTo>
                    <a:lnTo>
                      <a:pt x="314" y="136"/>
                    </a:lnTo>
                    <a:lnTo>
                      <a:pt x="310" y="124"/>
                    </a:lnTo>
                    <a:lnTo>
                      <a:pt x="306" y="118"/>
                    </a:lnTo>
                    <a:lnTo>
                      <a:pt x="302" y="114"/>
                    </a:lnTo>
                    <a:lnTo>
                      <a:pt x="302" y="114"/>
                    </a:lnTo>
                    <a:lnTo>
                      <a:pt x="298" y="116"/>
                    </a:lnTo>
                    <a:lnTo>
                      <a:pt x="296" y="120"/>
                    </a:lnTo>
                    <a:lnTo>
                      <a:pt x="296" y="126"/>
                    </a:lnTo>
                    <a:lnTo>
                      <a:pt x="298" y="130"/>
                    </a:lnTo>
                    <a:lnTo>
                      <a:pt x="298" y="130"/>
                    </a:lnTo>
                    <a:lnTo>
                      <a:pt x="298" y="134"/>
                    </a:lnTo>
                    <a:lnTo>
                      <a:pt x="296" y="138"/>
                    </a:lnTo>
                    <a:lnTo>
                      <a:pt x="294" y="140"/>
                    </a:lnTo>
                    <a:lnTo>
                      <a:pt x="292" y="140"/>
                    </a:lnTo>
                    <a:lnTo>
                      <a:pt x="288" y="138"/>
                    </a:lnTo>
                    <a:lnTo>
                      <a:pt x="286" y="136"/>
                    </a:lnTo>
                    <a:lnTo>
                      <a:pt x="286" y="136"/>
                    </a:lnTo>
                    <a:lnTo>
                      <a:pt x="282" y="130"/>
                    </a:lnTo>
                    <a:lnTo>
                      <a:pt x="282" y="126"/>
                    </a:lnTo>
                    <a:lnTo>
                      <a:pt x="282" y="120"/>
                    </a:lnTo>
                    <a:lnTo>
                      <a:pt x="286" y="116"/>
                    </a:lnTo>
                    <a:lnTo>
                      <a:pt x="288" y="112"/>
                    </a:lnTo>
                    <a:lnTo>
                      <a:pt x="294" y="108"/>
                    </a:lnTo>
                    <a:lnTo>
                      <a:pt x="298" y="106"/>
                    </a:lnTo>
                    <a:lnTo>
                      <a:pt x="306" y="106"/>
                    </a:lnTo>
                    <a:lnTo>
                      <a:pt x="306" y="106"/>
                    </a:lnTo>
                    <a:lnTo>
                      <a:pt x="314" y="110"/>
                    </a:lnTo>
                    <a:lnTo>
                      <a:pt x="320" y="114"/>
                    </a:lnTo>
                    <a:lnTo>
                      <a:pt x="320" y="114"/>
                    </a:lnTo>
                    <a:lnTo>
                      <a:pt x="320" y="98"/>
                    </a:lnTo>
                    <a:lnTo>
                      <a:pt x="320" y="98"/>
                    </a:lnTo>
                    <a:lnTo>
                      <a:pt x="324" y="90"/>
                    </a:lnTo>
                    <a:lnTo>
                      <a:pt x="330" y="84"/>
                    </a:lnTo>
                    <a:lnTo>
                      <a:pt x="336" y="76"/>
                    </a:lnTo>
                    <a:lnTo>
                      <a:pt x="346" y="70"/>
                    </a:lnTo>
                    <a:lnTo>
                      <a:pt x="358" y="66"/>
                    </a:lnTo>
                    <a:lnTo>
                      <a:pt x="372" y="66"/>
                    </a:lnTo>
                    <a:lnTo>
                      <a:pt x="380" y="68"/>
                    </a:lnTo>
                    <a:lnTo>
                      <a:pt x="388" y="70"/>
                    </a:lnTo>
                    <a:lnTo>
                      <a:pt x="388" y="70"/>
                    </a:lnTo>
                    <a:lnTo>
                      <a:pt x="398" y="78"/>
                    </a:lnTo>
                    <a:lnTo>
                      <a:pt x="404" y="88"/>
                    </a:lnTo>
                    <a:lnTo>
                      <a:pt x="406" y="96"/>
                    </a:lnTo>
                    <a:lnTo>
                      <a:pt x="404" y="100"/>
                    </a:lnTo>
                    <a:lnTo>
                      <a:pt x="402" y="104"/>
                    </a:lnTo>
                    <a:lnTo>
                      <a:pt x="402" y="104"/>
                    </a:lnTo>
                    <a:lnTo>
                      <a:pt x="394" y="98"/>
                    </a:lnTo>
                    <a:lnTo>
                      <a:pt x="388" y="96"/>
                    </a:lnTo>
                    <a:lnTo>
                      <a:pt x="382" y="96"/>
                    </a:lnTo>
                    <a:lnTo>
                      <a:pt x="376" y="96"/>
                    </a:lnTo>
                    <a:lnTo>
                      <a:pt x="372" y="100"/>
                    </a:lnTo>
                    <a:lnTo>
                      <a:pt x="370" y="106"/>
                    </a:lnTo>
                    <a:lnTo>
                      <a:pt x="366" y="112"/>
                    </a:lnTo>
                    <a:lnTo>
                      <a:pt x="366" y="120"/>
                    </a:lnTo>
                    <a:lnTo>
                      <a:pt x="366" y="120"/>
                    </a:lnTo>
                    <a:lnTo>
                      <a:pt x="360" y="146"/>
                    </a:lnTo>
                    <a:lnTo>
                      <a:pt x="354" y="164"/>
                    </a:lnTo>
                    <a:lnTo>
                      <a:pt x="346" y="186"/>
                    </a:lnTo>
                    <a:lnTo>
                      <a:pt x="334" y="208"/>
                    </a:lnTo>
                    <a:lnTo>
                      <a:pt x="322" y="230"/>
                    </a:lnTo>
                    <a:lnTo>
                      <a:pt x="304" y="252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72" y="278"/>
                    </a:lnTo>
                    <a:lnTo>
                      <a:pt x="258" y="286"/>
                    </a:lnTo>
                    <a:lnTo>
                      <a:pt x="246" y="290"/>
                    </a:lnTo>
                    <a:lnTo>
                      <a:pt x="234" y="292"/>
                    </a:lnTo>
                    <a:lnTo>
                      <a:pt x="220" y="294"/>
                    </a:lnTo>
                    <a:lnTo>
                      <a:pt x="210" y="292"/>
                    </a:lnTo>
                    <a:lnTo>
                      <a:pt x="198" y="290"/>
                    </a:lnTo>
                    <a:lnTo>
                      <a:pt x="188" y="286"/>
                    </a:lnTo>
                    <a:lnTo>
                      <a:pt x="178" y="280"/>
                    </a:lnTo>
                    <a:lnTo>
                      <a:pt x="168" y="274"/>
                    </a:lnTo>
                    <a:lnTo>
                      <a:pt x="152" y="260"/>
                    </a:lnTo>
                    <a:lnTo>
                      <a:pt x="140" y="242"/>
                    </a:lnTo>
                    <a:lnTo>
                      <a:pt x="132" y="224"/>
                    </a:lnTo>
                    <a:lnTo>
                      <a:pt x="132" y="224"/>
                    </a:lnTo>
                    <a:lnTo>
                      <a:pt x="118" y="196"/>
                    </a:lnTo>
                    <a:lnTo>
                      <a:pt x="110" y="184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0" y="174"/>
                    </a:lnTo>
                    <a:lnTo>
                      <a:pt x="96" y="174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86" y="176"/>
                    </a:lnTo>
                    <a:lnTo>
                      <a:pt x="84" y="174"/>
                    </a:lnTo>
                    <a:lnTo>
                      <a:pt x="82" y="166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88" y="154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8" y="152"/>
                    </a:lnTo>
                    <a:lnTo>
                      <a:pt x="106" y="154"/>
                    </a:lnTo>
                    <a:lnTo>
                      <a:pt x="116" y="158"/>
                    </a:lnTo>
                    <a:lnTo>
                      <a:pt x="116" y="158"/>
                    </a:lnTo>
                    <a:lnTo>
                      <a:pt x="104" y="106"/>
                    </a:lnTo>
                    <a:lnTo>
                      <a:pt x="98" y="82"/>
                    </a:lnTo>
                    <a:lnTo>
                      <a:pt x="92" y="60"/>
                    </a:lnTo>
                    <a:lnTo>
                      <a:pt x="86" y="42"/>
                    </a:lnTo>
                    <a:lnTo>
                      <a:pt x="78" y="28"/>
                    </a:lnTo>
                    <a:lnTo>
                      <a:pt x="70" y="20"/>
                    </a:lnTo>
                    <a:lnTo>
                      <a:pt x="66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2" y="34"/>
                    </a:lnTo>
                    <a:lnTo>
                      <a:pt x="34" y="46"/>
                    </a:lnTo>
                    <a:lnTo>
                      <a:pt x="28" y="62"/>
                    </a:lnTo>
                    <a:lnTo>
                      <a:pt x="18" y="94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181"/>
              <p:cNvSpPr>
                <a:spLocks noEditPoints="1"/>
              </p:cNvSpPr>
              <p:nvPr/>
            </p:nvSpPr>
            <p:spPr bwMode="auto">
              <a:xfrm>
                <a:off x="5766" y="1564"/>
                <a:ext cx="378" cy="500"/>
              </a:xfrm>
              <a:custGeom>
                <a:avLst/>
                <a:gdLst>
                  <a:gd name="T0" fmla="*/ 24 w 378"/>
                  <a:gd name="T1" fmla="*/ 16 h 500"/>
                  <a:gd name="T2" fmla="*/ 34 w 378"/>
                  <a:gd name="T3" fmla="*/ 36 h 500"/>
                  <a:gd name="T4" fmla="*/ 42 w 378"/>
                  <a:gd name="T5" fmla="*/ 58 h 500"/>
                  <a:gd name="T6" fmla="*/ 48 w 378"/>
                  <a:gd name="T7" fmla="*/ 78 h 500"/>
                  <a:gd name="T8" fmla="*/ 48 w 378"/>
                  <a:gd name="T9" fmla="*/ 78 h 500"/>
                  <a:gd name="T10" fmla="*/ 54 w 378"/>
                  <a:gd name="T11" fmla="*/ 96 h 500"/>
                  <a:gd name="T12" fmla="*/ 62 w 378"/>
                  <a:gd name="T13" fmla="*/ 118 h 500"/>
                  <a:gd name="T14" fmla="*/ 66 w 378"/>
                  <a:gd name="T15" fmla="*/ 140 h 500"/>
                  <a:gd name="T16" fmla="*/ 74 w 378"/>
                  <a:gd name="T17" fmla="*/ 158 h 500"/>
                  <a:gd name="T18" fmla="*/ 78 w 378"/>
                  <a:gd name="T19" fmla="*/ 176 h 500"/>
                  <a:gd name="T20" fmla="*/ 84 w 378"/>
                  <a:gd name="T21" fmla="*/ 192 h 500"/>
                  <a:gd name="T22" fmla="*/ 94 w 378"/>
                  <a:gd name="T23" fmla="*/ 210 h 500"/>
                  <a:gd name="T24" fmla="*/ 102 w 378"/>
                  <a:gd name="T25" fmla="*/ 224 h 500"/>
                  <a:gd name="T26" fmla="*/ 114 w 378"/>
                  <a:gd name="T27" fmla="*/ 240 h 500"/>
                  <a:gd name="T28" fmla="*/ 126 w 378"/>
                  <a:gd name="T29" fmla="*/ 256 h 500"/>
                  <a:gd name="T30" fmla="*/ 140 w 378"/>
                  <a:gd name="T31" fmla="*/ 272 h 500"/>
                  <a:gd name="T32" fmla="*/ 154 w 378"/>
                  <a:gd name="T33" fmla="*/ 292 h 500"/>
                  <a:gd name="T34" fmla="*/ 166 w 378"/>
                  <a:gd name="T35" fmla="*/ 308 h 500"/>
                  <a:gd name="T36" fmla="*/ 166 w 378"/>
                  <a:gd name="T37" fmla="*/ 308 h 500"/>
                  <a:gd name="T38" fmla="*/ 178 w 378"/>
                  <a:gd name="T39" fmla="*/ 324 h 500"/>
                  <a:gd name="T40" fmla="*/ 186 w 378"/>
                  <a:gd name="T41" fmla="*/ 338 h 500"/>
                  <a:gd name="T42" fmla="*/ 204 w 378"/>
                  <a:gd name="T43" fmla="*/ 354 h 500"/>
                  <a:gd name="T44" fmla="*/ 216 w 378"/>
                  <a:gd name="T45" fmla="*/ 368 h 500"/>
                  <a:gd name="T46" fmla="*/ 232 w 378"/>
                  <a:gd name="T47" fmla="*/ 386 h 500"/>
                  <a:gd name="T48" fmla="*/ 246 w 378"/>
                  <a:gd name="T49" fmla="*/ 404 h 500"/>
                  <a:gd name="T50" fmla="*/ 260 w 378"/>
                  <a:gd name="T51" fmla="*/ 416 h 500"/>
                  <a:gd name="T52" fmla="*/ 274 w 378"/>
                  <a:gd name="T53" fmla="*/ 432 h 500"/>
                  <a:gd name="T54" fmla="*/ 286 w 378"/>
                  <a:gd name="T55" fmla="*/ 442 h 500"/>
                  <a:gd name="T56" fmla="*/ 302 w 378"/>
                  <a:gd name="T57" fmla="*/ 454 h 500"/>
                  <a:gd name="T58" fmla="*/ 318 w 378"/>
                  <a:gd name="T59" fmla="*/ 462 h 500"/>
                  <a:gd name="T60" fmla="*/ 336 w 378"/>
                  <a:gd name="T61" fmla="*/ 468 h 500"/>
                  <a:gd name="T62" fmla="*/ 354 w 378"/>
                  <a:gd name="T63" fmla="*/ 478 h 500"/>
                  <a:gd name="T64" fmla="*/ 354 w 378"/>
                  <a:gd name="T65" fmla="*/ 478 h 500"/>
                  <a:gd name="T66" fmla="*/ 6 w 378"/>
                  <a:gd name="T67" fmla="*/ 22 h 500"/>
                  <a:gd name="T68" fmla="*/ 14 w 378"/>
                  <a:gd name="T69" fmla="*/ 32 h 500"/>
                  <a:gd name="T70" fmla="*/ 20 w 378"/>
                  <a:gd name="T71" fmla="*/ 54 h 500"/>
                  <a:gd name="T72" fmla="*/ 26 w 378"/>
                  <a:gd name="T73" fmla="*/ 74 h 500"/>
                  <a:gd name="T74" fmla="*/ 30 w 378"/>
                  <a:gd name="T75" fmla="*/ 98 h 500"/>
                  <a:gd name="T76" fmla="*/ 32 w 378"/>
                  <a:gd name="T77" fmla="*/ 120 h 500"/>
                  <a:gd name="T78" fmla="*/ 38 w 378"/>
                  <a:gd name="T79" fmla="*/ 138 h 500"/>
                  <a:gd name="T80" fmla="*/ 40 w 378"/>
                  <a:gd name="T81" fmla="*/ 158 h 500"/>
                  <a:gd name="T82" fmla="*/ 42 w 378"/>
                  <a:gd name="T83" fmla="*/ 174 h 500"/>
                  <a:gd name="T84" fmla="*/ 48 w 378"/>
                  <a:gd name="T85" fmla="*/ 194 h 500"/>
                  <a:gd name="T86" fmla="*/ 48 w 378"/>
                  <a:gd name="T87" fmla="*/ 194 h 500"/>
                  <a:gd name="T88" fmla="*/ 54 w 378"/>
                  <a:gd name="T89" fmla="*/ 212 h 500"/>
                  <a:gd name="T90" fmla="*/ 60 w 378"/>
                  <a:gd name="T91" fmla="*/ 228 h 500"/>
                  <a:gd name="T92" fmla="*/ 70 w 378"/>
                  <a:gd name="T93" fmla="*/ 246 h 500"/>
                  <a:gd name="T94" fmla="*/ 76 w 378"/>
                  <a:gd name="T95" fmla="*/ 264 h 500"/>
                  <a:gd name="T96" fmla="*/ 86 w 378"/>
                  <a:gd name="T97" fmla="*/ 284 h 500"/>
                  <a:gd name="T98" fmla="*/ 94 w 378"/>
                  <a:gd name="T99" fmla="*/ 306 h 500"/>
                  <a:gd name="T100" fmla="*/ 100 w 378"/>
                  <a:gd name="T101" fmla="*/ 326 h 500"/>
                  <a:gd name="T102" fmla="*/ 108 w 378"/>
                  <a:gd name="T103" fmla="*/ 348 h 500"/>
                  <a:gd name="T104" fmla="*/ 112 w 378"/>
                  <a:gd name="T105" fmla="*/ 370 h 500"/>
                  <a:gd name="T106" fmla="*/ 118 w 378"/>
                  <a:gd name="T107" fmla="*/ 388 h 500"/>
                  <a:gd name="T108" fmla="*/ 122 w 378"/>
                  <a:gd name="T109" fmla="*/ 406 h 500"/>
                  <a:gd name="T110" fmla="*/ 126 w 378"/>
                  <a:gd name="T111" fmla="*/ 422 h 500"/>
                  <a:gd name="T112" fmla="*/ 134 w 378"/>
                  <a:gd name="T113" fmla="*/ 442 h 500"/>
                  <a:gd name="T114" fmla="*/ 134 w 378"/>
                  <a:gd name="T115" fmla="*/ 442 h 500"/>
                  <a:gd name="T116" fmla="*/ 142 w 378"/>
                  <a:gd name="T117" fmla="*/ 460 h 500"/>
                  <a:gd name="T118" fmla="*/ 150 w 378"/>
                  <a:gd name="T119" fmla="*/ 474 h 500"/>
                  <a:gd name="T120" fmla="*/ 162 w 378"/>
                  <a:gd name="T121" fmla="*/ 49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8" h="500">
                    <a:moveTo>
                      <a:pt x="2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  <a:moveTo>
                      <a:pt x="30" y="20"/>
                    </a:moveTo>
                    <a:lnTo>
                      <a:pt x="30" y="20"/>
                    </a:lnTo>
                    <a:lnTo>
                      <a:pt x="28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  <a:moveTo>
                      <a:pt x="36" y="40"/>
                    </a:moveTo>
                    <a:lnTo>
                      <a:pt x="36" y="40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38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40"/>
                    </a:lnTo>
                    <a:close/>
                    <a:moveTo>
                      <a:pt x="42" y="58"/>
                    </a:moveTo>
                    <a:lnTo>
                      <a:pt x="42" y="58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2" y="58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42" y="62"/>
                    </a:lnTo>
                    <a:lnTo>
                      <a:pt x="42" y="58"/>
                    </a:lnTo>
                    <a:lnTo>
                      <a:pt x="42" y="58"/>
                    </a:lnTo>
                    <a:close/>
                    <a:moveTo>
                      <a:pt x="48" y="78"/>
                    </a:moveTo>
                    <a:lnTo>
                      <a:pt x="48" y="78"/>
                    </a:lnTo>
                    <a:lnTo>
                      <a:pt x="46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8" y="82"/>
                    </a:lnTo>
                    <a:lnTo>
                      <a:pt x="48" y="78"/>
                    </a:lnTo>
                    <a:lnTo>
                      <a:pt x="48" y="78"/>
                    </a:lnTo>
                    <a:close/>
                    <a:moveTo>
                      <a:pt x="54" y="96"/>
                    </a:moveTo>
                    <a:lnTo>
                      <a:pt x="54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6"/>
                    </a:lnTo>
                    <a:close/>
                    <a:moveTo>
                      <a:pt x="62" y="114"/>
                    </a:moveTo>
                    <a:lnTo>
                      <a:pt x="62" y="114"/>
                    </a:lnTo>
                    <a:lnTo>
                      <a:pt x="58" y="112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2" y="114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4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62" y="118"/>
                    </a:lnTo>
                    <a:lnTo>
                      <a:pt x="62" y="114"/>
                    </a:lnTo>
                    <a:lnTo>
                      <a:pt x="62" y="114"/>
                    </a:lnTo>
                    <a:close/>
                    <a:moveTo>
                      <a:pt x="68" y="134"/>
                    </a:moveTo>
                    <a:lnTo>
                      <a:pt x="68" y="134"/>
                    </a:lnTo>
                    <a:lnTo>
                      <a:pt x="66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0" y="134"/>
                    </a:lnTo>
                    <a:lnTo>
                      <a:pt x="60" y="138"/>
                    </a:lnTo>
                    <a:lnTo>
                      <a:pt x="60" y="138"/>
                    </a:lnTo>
                    <a:lnTo>
                      <a:pt x="62" y="14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8" y="138"/>
                    </a:lnTo>
                    <a:lnTo>
                      <a:pt x="68" y="134"/>
                    </a:lnTo>
                    <a:lnTo>
                      <a:pt x="68" y="134"/>
                    </a:lnTo>
                    <a:close/>
                    <a:moveTo>
                      <a:pt x="76" y="152"/>
                    </a:moveTo>
                    <a:lnTo>
                      <a:pt x="76" y="152"/>
                    </a:lnTo>
                    <a:lnTo>
                      <a:pt x="74" y="150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68" y="152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70" y="158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76" y="156"/>
                    </a:lnTo>
                    <a:lnTo>
                      <a:pt x="76" y="152"/>
                    </a:lnTo>
                    <a:lnTo>
                      <a:pt x="76" y="152"/>
                    </a:lnTo>
                    <a:close/>
                    <a:moveTo>
                      <a:pt x="84" y="170"/>
                    </a:moveTo>
                    <a:lnTo>
                      <a:pt x="84" y="170"/>
                    </a:lnTo>
                    <a:lnTo>
                      <a:pt x="82" y="168"/>
                    </a:lnTo>
                    <a:lnTo>
                      <a:pt x="78" y="168"/>
                    </a:lnTo>
                    <a:lnTo>
                      <a:pt x="78" y="168"/>
                    </a:lnTo>
                    <a:lnTo>
                      <a:pt x="76" y="170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6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4" y="174"/>
                    </a:lnTo>
                    <a:lnTo>
                      <a:pt x="84" y="170"/>
                    </a:lnTo>
                    <a:lnTo>
                      <a:pt x="84" y="170"/>
                    </a:lnTo>
                    <a:close/>
                    <a:moveTo>
                      <a:pt x="94" y="188"/>
                    </a:moveTo>
                    <a:lnTo>
                      <a:pt x="94" y="188"/>
                    </a:lnTo>
                    <a:lnTo>
                      <a:pt x="90" y="186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84" y="188"/>
                    </a:lnTo>
                    <a:lnTo>
                      <a:pt x="84" y="192"/>
                    </a:lnTo>
                    <a:lnTo>
                      <a:pt x="84" y="192"/>
                    </a:lnTo>
                    <a:lnTo>
                      <a:pt x="88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4" y="192"/>
                    </a:lnTo>
                    <a:lnTo>
                      <a:pt x="94" y="188"/>
                    </a:lnTo>
                    <a:lnTo>
                      <a:pt x="94" y="188"/>
                    </a:lnTo>
                    <a:close/>
                    <a:moveTo>
                      <a:pt x="102" y="206"/>
                    </a:moveTo>
                    <a:lnTo>
                      <a:pt x="102" y="206"/>
                    </a:lnTo>
                    <a:lnTo>
                      <a:pt x="100" y="204"/>
                    </a:lnTo>
                    <a:lnTo>
                      <a:pt x="96" y="204"/>
                    </a:lnTo>
                    <a:lnTo>
                      <a:pt x="96" y="204"/>
                    </a:lnTo>
                    <a:lnTo>
                      <a:pt x="94" y="206"/>
                    </a:lnTo>
                    <a:lnTo>
                      <a:pt x="94" y="210"/>
                    </a:lnTo>
                    <a:lnTo>
                      <a:pt x="94" y="210"/>
                    </a:lnTo>
                    <a:lnTo>
                      <a:pt x="96" y="214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02" y="210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112" y="224"/>
                    </a:moveTo>
                    <a:lnTo>
                      <a:pt x="112" y="224"/>
                    </a:lnTo>
                    <a:lnTo>
                      <a:pt x="108" y="222"/>
                    </a:lnTo>
                    <a:lnTo>
                      <a:pt x="106" y="222"/>
                    </a:lnTo>
                    <a:lnTo>
                      <a:pt x="106" y="222"/>
                    </a:lnTo>
                    <a:lnTo>
                      <a:pt x="102" y="224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6" y="230"/>
                    </a:lnTo>
                    <a:lnTo>
                      <a:pt x="110" y="230"/>
                    </a:lnTo>
                    <a:lnTo>
                      <a:pt x="110" y="230"/>
                    </a:lnTo>
                    <a:lnTo>
                      <a:pt x="112" y="228"/>
                    </a:lnTo>
                    <a:lnTo>
                      <a:pt x="112" y="224"/>
                    </a:lnTo>
                    <a:lnTo>
                      <a:pt x="112" y="224"/>
                    </a:lnTo>
                    <a:close/>
                    <a:moveTo>
                      <a:pt x="122" y="242"/>
                    </a:moveTo>
                    <a:lnTo>
                      <a:pt x="122" y="242"/>
                    </a:lnTo>
                    <a:lnTo>
                      <a:pt x="118" y="238"/>
                    </a:lnTo>
                    <a:lnTo>
                      <a:pt x="114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4" y="246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20" y="248"/>
                    </a:lnTo>
                    <a:lnTo>
                      <a:pt x="120" y="248"/>
                    </a:lnTo>
                    <a:lnTo>
                      <a:pt x="122" y="244"/>
                    </a:lnTo>
                    <a:lnTo>
                      <a:pt x="122" y="242"/>
                    </a:lnTo>
                    <a:lnTo>
                      <a:pt x="122" y="242"/>
                    </a:lnTo>
                    <a:close/>
                    <a:moveTo>
                      <a:pt x="132" y="258"/>
                    </a:moveTo>
                    <a:lnTo>
                      <a:pt x="132" y="258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6" y="256"/>
                    </a:lnTo>
                    <a:lnTo>
                      <a:pt x="122" y="260"/>
                    </a:lnTo>
                    <a:lnTo>
                      <a:pt x="124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0" y="266"/>
                    </a:lnTo>
                    <a:lnTo>
                      <a:pt x="130" y="266"/>
                    </a:lnTo>
                    <a:lnTo>
                      <a:pt x="132" y="262"/>
                    </a:lnTo>
                    <a:lnTo>
                      <a:pt x="132" y="258"/>
                    </a:lnTo>
                    <a:lnTo>
                      <a:pt x="132" y="258"/>
                    </a:lnTo>
                    <a:close/>
                    <a:moveTo>
                      <a:pt x="142" y="276"/>
                    </a:moveTo>
                    <a:lnTo>
                      <a:pt x="142" y="276"/>
                    </a:lnTo>
                    <a:lnTo>
                      <a:pt x="140" y="272"/>
                    </a:lnTo>
                    <a:lnTo>
                      <a:pt x="136" y="274"/>
                    </a:lnTo>
                    <a:lnTo>
                      <a:pt x="136" y="274"/>
                    </a:lnTo>
                    <a:lnTo>
                      <a:pt x="134" y="276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8" y="282"/>
                    </a:lnTo>
                    <a:lnTo>
                      <a:pt x="142" y="282"/>
                    </a:lnTo>
                    <a:lnTo>
                      <a:pt x="142" y="282"/>
                    </a:lnTo>
                    <a:lnTo>
                      <a:pt x="144" y="278"/>
                    </a:lnTo>
                    <a:lnTo>
                      <a:pt x="142" y="276"/>
                    </a:lnTo>
                    <a:lnTo>
                      <a:pt x="142" y="276"/>
                    </a:lnTo>
                    <a:close/>
                    <a:moveTo>
                      <a:pt x="154" y="292"/>
                    </a:moveTo>
                    <a:lnTo>
                      <a:pt x="154" y="292"/>
                    </a:lnTo>
                    <a:lnTo>
                      <a:pt x="150" y="290"/>
                    </a:lnTo>
                    <a:lnTo>
                      <a:pt x="148" y="290"/>
                    </a:lnTo>
                    <a:lnTo>
                      <a:pt x="148" y="290"/>
                    </a:lnTo>
                    <a:lnTo>
                      <a:pt x="144" y="294"/>
                    </a:lnTo>
                    <a:lnTo>
                      <a:pt x="146" y="298"/>
                    </a:lnTo>
                    <a:lnTo>
                      <a:pt x="146" y="298"/>
                    </a:lnTo>
                    <a:lnTo>
                      <a:pt x="150" y="300"/>
                    </a:lnTo>
                    <a:lnTo>
                      <a:pt x="152" y="298"/>
                    </a:lnTo>
                    <a:lnTo>
                      <a:pt x="152" y="298"/>
                    </a:lnTo>
                    <a:lnTo>
                      <a:pt x="154" y="296"/>
                    </a:lnTo>
                    <a:lnTo>
                      <a:pt x="154" y="292"/>
                    </a:lnTo>
                    <a:lnTo>
                      <a:pt x="154" y="292"/>
                    </a:lnTo>
                    <a:close/>
                    <a:moveTo>
                      <a:pt x="166" y="308"/>
                    </a:moveTo>
                    <a:lnTo>
                      <a:pt x="166" y="308"/>
                    </a:lnTo>
                    <a:lnTo>
                      <a:pt x="162" y="306"/>
                    </a:lnTo>
                    <a:lnTo>
                      <a:pt x="158" y="306"/>
                    </a:lnTo>
                    <a:lnTo>
                      <a:pt x="158" y="306"/>
                    </a:lnTo>
                    <a:lnTo>
                      <a:pt x="156" y="310"/>
                    </a:lnTo>
                    <a:lnTo>
                      <a:pt x="158" y="314"/>
                    </a:lnTo>
                    <a:lnTo>
                      <a:pt x="158" y="314"/>
                    </a:lnTo>
                    <a:lnTo>
                      <a:pt x="160" y="316"/>
                    </a:lnTo>
                    <a:lnTo>
                      <a:pt x="164" y="314"/>
                    </a:lnTo>
                    <a:lnTo>
                      <a:pt x="164" y="314"/>
                    </a:lnTo>
                    <a:lnTo>
                      <a:pt x="166" y="312"/>
                    </a:lnTo>
                    <a:lnTo>
                      <a:pt x="166" y="308"/>
                    </a:lnTo>
                    <a:lnTo>
                      <a:pt x="166" y="308"/>
                    </a:lnTo>
                    <a:close/>
                    <a:moveTo>
                      <a:pt x="178" y="324"/>
                    </a:moveTo>
                    <a:lnTo>
                      <a:pt x="178" y="324"/>
                    </a:lnTo>
                    <a:lnTo>
                      <a:pt x="174" y="322"/>
                    </a:lnTo>
                    <a:lnTo>
                      <a:pt x="170" y="322"/>
                    </a:lnTo>
                    <a:lnTo>
                      <a:pt x="170" y="322"/>
                    </a:lnTo>
                    <a:lnTo>
                      <a:pt x="168" y="326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4" y="332"/>
                    </a:lnTo>
                    <a:lnTo>
                      <a:pt x="176" y="330"/>
                    </a:lnTo>
                    <a:lnTo>
                      <a:pt x="176" y="330"/>
                    </a:lnTo>
                    <a:lnTo>
                      <a:pt x="178" y="328"/>
                    </a:lnTo>
                    <a:lnTo>
                      <a:pt x="178" y="324"/>
                    </a:lnTo>
                    <a:lnTo>
                      <a:pt x="178" y="324"/>
                    </a:lnTo>
                    <a:close/>
                    <a:moveTo>
                      <a:pt x="184" y="338"/>
                    </a:moveTo>
                    <a:lnTo>
                      <a:pt x="184" y="338"/>
                    </a:lnTo>
                    <a:lnTo>
                      <a:pt x="182" y="342"/>
                    </a:lnTo>
                    <a:lnTo>
                      <a:pt x="182" y="346"/>
                    </a:lnTo>
                    <a:lnTo>
                      <a:pt x="182" y="346"/>
                    </a:lnTo>
                    <a:lnTo>
                      <a:pt x="186" y="348"/>
                    </a:lnTo>
                    <a:lnTo>
                      <a:pt x="190" y="346"/>
                    </a:lnTo>
                    <a:lnTo>
                      <a:pt x="190" y="346"/>
                    </a:lnTo>
                    <a:lnTo>
                      <a:pt x="192" y="342"/>
                    </a:lnTo>
                    <a:lnTo>
                      <a:pt x="190" y="340"/>
                    </a:lnTo>
                    <a:lnTo>
                      <a:pt x="190" y="340"/>
                    </a:lnTo>
                    <a:lnTo>
                      <a:pt x="186" y="338"/>
                    </a:lnTo>
                    <a:lnTo>
                      <a:pt x="184" y="338"/>
                    </a:lnTo>
                    <a:lnTo>
                      <a:pt x="184" y="338"/>
                    </a:lnTo>
                    <a:close/>
                    <a:moveTo>
                      <a:pt x="196" y="354"/>
                    </a:moveTo>
                    <a:lnTo>
                      <a:pt x="196" y="354"/>
                    </a:lnTo>
                    <a:lnTo>
                      <a:pt x="194" y="358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200" y="362"/>
                    </a:lnTo>
                    <a:lnTo>
                      <a:pt x="202" y="362"/>
                    </a:lnTo>
                    <a:lnTo>
                      <a:pt x="202" y="362"/>
                    </a:lnTo>
                    <a:lnTo>
                      <a:pt x="204" y="358"/>
                    </a:lnTo>
                    <a:lnTo>
                      <a:pt x="204" y="354"/>
                    </a:lnTo>
                    <a:lnTo>
                      <a:pt x="204" y="354"/>
                    </a:lnTo>
                    <a:lnTo>
                      <a:pt x="200" y="352"/>
                    </a:lnTo>
                    <a:lnTo>
                      <a:pt x="196" y="354"/>
                    </a:lnTo>
                    <a:lnTo>
                      <a:pt x="196" y="354"/>
                    </a:lnTo>
                    <a:close/>
                    <a:moveTo>
                      <a:pt x="210" y="368"/>
                    </a:moveTo>
                    <a:lnTo>
                      <a:pt x="210" y="368"/>
                    </a:lnTo>
                    <a:lnTo>
                      <a:pt x="208" y="372"/>
                    </a:lnTo>
                    <a:lnTo>
                      <a:pt x="210" y="376"/>
                    </a:lnTo>
                    <a:lnTo>
                      <a:pt x="210" y="376"/>
                    </a:lnTo>
                    <a:lnTo>
                      <a:pt x="214" y="378"/>
                    </a:lnTo>
                    <a:lnTo>
                      <a:pt x="216" y="376"/>
                    </a:lnTo>
                    <a:lnTo>
                      <a:pt x="216" y="376"/>
                    </a:lnTo>
                    <a:lnTo>
                      <a:pt x="218" y="372"/>
                    </a:lnTo>
                    <a:lnTo>
                      <a:pt x="216" y="368"/>
                    </a:lnTo>
                    <a:lnTo>
                      <a:pt x="216" y="368"/>
                    </a:lnTo>
                    <a:lnTo>
                      <a:pt x="214" y="368"/>
                    </a:lnTo>
                    <a:lnTo>
                      <a:pt x="210" y="368"/>
                    </a:lnTo>
                    <a:lnTo>
                      <a:pt x="210" y="368"/>
                    </a:lnTo>
                    <a:close/>
                    <a:moveTo>
                      <a:pt x="224" y="384"/>
                    </a:moveTo>
                    <a:lnTo>
                      <a:pt x="224" y="384"/>
                    </a:lnTo>
                    <a:lnTo>
                      <a:pt x="222" y="386"/>
                    </a:lnTo>
                    <a:lnTo>
                      <a:pt x="224" y="390"/>
                    </a:lnTo>
                    <a:lnTo>
                      <a:pt x="224" y="390"/>
                    </a:lnTo>
                    <a:lnTo>
                      <a:pt x="228" y="392"/>
                    </a:lnTo>
                    <a:lnTo>
                      <a:pt x="230" y="390"/>
                    </a:lnTo>
                    <a:lnTo>
                      <a:pt x="230" y="390"/>
                    </a:lnTo>
                    <a:lnTo>
                      <a:pt x="232" y="386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28" y="382"/>
                    </a:lnTo>
                    <a:lnTo>
                      <a:pt x="224" y="384"/>
                    </a:lnTo>
                    <a:lnTo>
                      <a:pt x="224" y="384"/>
                    </a:lnTo>
                    <a:close/>
                    <a:moveTo>
                      <a:pt x="238" y="398"/>
                    </a:moveTo>
                    <a:lnTo>
                      <a:pt x="238" y="398"/>
                    </a:lnTo>
                    <a:lnTo>
                      <a:pt x="238" y="400"/>
                    </a:lnTo>
                    <a:lnTo>
                      <a:pt x="238" y="404"/>
                    </a:lnTo>
                    <a:lnTo>
                      <a:pt x="238" y="404"/>
                    </a:lnTo>
                    <a:lnTo>
                      <a:pt x="242" y="406"/>
                    </a:lnTo>
                    <a:lnTo>
                      <a:pt x="246" y="404"/>
                    </a:lnTo>
                    <a:lnTo>
                      <a:pt x="246" y="404"/>
                    </a:lnTo>
                    <a:lnTo>
                      <a:pt x="246" y="400"/>
                    </a:lnTo>
                    <a:lnTo>
                      <a:pt x="246" y="396"/>
                    </a:lnTo>
                    <a:lnTo>
                      <a:pt x="246" y="396"/>
                    </a:lnTo>
                    <a:lnTo>
                      <a:pt x="242" y="396"/>
                    </a:lnTo>
                    <a:lnTo>
                      <a:pt x="238" y="398"/>
                    </a:lnTo>
                    <a:lnTo>
                      <a:pt x="238" y="398"/>
                    </a:lnTo>
                    <a:close/>
                    <a:moveTo>
                      <a:pt x="254" y="410"/>
                    </a:moveTo>
                    <a:lnTo>
                      <a:pt x="254" y="410"/>
                    </a:lnTo>
                    <a:lnTo>
                      <a:pt x="252" y="414"/>
                    </a:lnTo>
                    <a:lnTo>
                      <a:pt x="254" y="418"/>
                    </a:lnTo>
                    <a:lnTo>
                      <a:pt x="254" y="418"/>
                    </a:lnTo>
                    <a:lnTo>
                      <a:pt x="258" y="418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62" y="414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56" y="408"/>
                    </a:lnTo>
                    <a:lnTo>
                      <a:pt x="254" y="410"/>
                    </a:lnTo>
                    <a:lnTo>
                      <a:pt x="254" y="410"/>
                    </a:lnTo>
                    <a:close/>
                    <a:moveTo>
                      <a:pt x="268" y="424"/>
                    </a:moveTo>
                    <a:lnTo>
                      <a:pt x="268" y="424"/>
                    </a:lnTo>
                    <a:lnTo>
                      <a:pt x="268" y="428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4" y="432"/>
                    </a:lnTo>
                    <a:lnTo>
                      <a:pt x="276" y="430"/>
                    </a:lnTo>
                    <a:lnTo>
                      <a:pt x="276" y="430"/>
                    </a:lnTo>
                    <a:lnTo>
                      <a:pt x="278" y="426"/>
                    </a:lnTo>
                    <a:lnTo>
                      <a:pt x="276" y="422"/>
                    </a:lnTo>
                    <a:lnTo>
                      <a:pt x="276" y="422"/>
                    </a:lnTo>
                    <a:lnTo>
                      <a:pt x="272" y="422"/>
                    </a:lnTo>
                    <a:lnTo>
                      <a:pt x="268" y="424"/>
                    </a:lnTo>
                    <a:lnTo>
                      <a:pt x="268" y="424"/>
                    </a:lnTo>
                    <a:close/>
                    <a:moveTo>
                      <a:pt x="284" y="436"/>
                    </a:moveTo>
                    <a:lnTo>
                      <a:pt x="284" y="436"/>
                    </a:lnTo>
                    <a:lnTo>
                      <a:pt x="284" y="440"/>
                    </a:lnTo>
                    <a:lnTo>
                      <a:pt x="286" y="442"/>
                    </a:lnTo>
                    <a:lnTo>
                      <a:pt x="286" y="442"/>
                    </a:lnTo>
                    <a:lnTo>
                      <a:pt x="290" y="444"/>
                    </a:lnTo>
                    <a:lnTo>
                      <a:pt x="292" y="442"/>
                    </a:lnTo>
                    <a:lnTo>
                      <a:pt x="292" y="442"/>
                    </a:lnTo>
                    <a:lnTo>
                      <a:pt x="294" y="438"/>
                    </a:lnTo>
                    <a:lnTo>
                      <a:pt x="292" y="434"/>
                    </a:lnTo>
                    <a:lnTo>
                      <a:pt x="292" y="434"/>
                    </a:lnTo>
                    <a:lnTo>
                      <a:pt x="288" y="434"/>
                    </a:lnTo>
                    <a:lnTo>
                      <a:pt x="284" y="436"/>
                    </a:lnTo>
                    <a:lnTo>
                      <a:pt x="284" y="436"/>
                    </a:lnTo>
                    <a:close/>
                    <a:moveTo>
                      <a:pt x="302" y="448"/>
                    </a:moveTo>
                    <a:lnTo>
                      <a:pt x="302" y="448"/>
                    </a:lnTo>
                    <a:lnTo>
                      <a:pt x="300" y="450"/>
                    </a:lnTo>
                    <a:lnTo>
                      <a:pt x="302" y="454"/>
                    </a:lnTo>
                    <a:lnTo>
                      <a:pt x="302" y="454"/>
                    </a:lnTo>
                    <a:lnTo>
                      <a:pt x="306" y="454"/>
                    </a:lnTo>
                    <a:lnTo>
                      <a:pt x="310" y="452"/>
                    </a:lnTo>
                    <a:lnTo>
                      <a:pt x="310" y="452"/>
                    </a:lnTo>
                    <a:lnTo>
                      <a:pt x="310" y="448"/>
                    </a:lnTo>
                    <a:lnTo>
                      <a:pt x="308" y="446"/>
                    </a:lnTo>
                    <a:lnTo>
                      <a:pt x="308" y="446"/>
                    </a:lnTo>
                    <a:lnTo>
                      <a:pt x="304" y="446"/>
                    </a:lnTo>
                    <a:lnTo>
                      <a:pt x="302" y="448"/>
                    </a:lnTo>
                    <a:lnTo>
                      <a:pt x="302" y="448"/>
                    </a:lnTo>
                    <a:close/>
                    <a:moveTo>
                      <a:pt x="318" y="458"/>
                    </a:moveTo>
                    <a:lnTo>
                      <a:pt x="318" y="458"/>
                    </a:lnTo>
                    <a:lnTo>
                      <a:pt x="318" y="462"/>
                    </a:lnTo>
                    <a:lnTo>
                      <a:pt x="320" y="464"/>
                    </a:lnTo>
                    <a:lnTo>
                      <a:pt x="320" y="464"/>
                    </a:lnTo>
                    <a:lnTo>
                      <a:pt x="324" y="466"/>
                    </a:lnTo>
                    <a:lnTo>
                      <a:pt x="326" y="464"/>
                    </a:lnTo>
                    <a:lnTo>
                      <a:pt x="326" y="464"/>
                    </a:lnTo>
                    <a:lnTo>
                      <a:pt x="328" y="460"/>
                    </a:lnTo>
                    <a:lnTo>
                      <a:pt x="326" y="456"/>
                    </a:lnTo>
                    <a:lnTo>
                      <a:pt x="326" y="456"/>
                    </a:lnTo>
                    <a:lnTo>
                      <a:pt x="322" y="456"/>
                    </a:lnTo>
                    <a:lnTo>
                      <a:pt x="318" y="458"/>
                    </a:lnTo>
                    <a:lnTo>
                      <a:pt x="318" y="458"/>
                    </a:lnTo>
                    <a:close/>
                    <a:moveTo>
                      <a:pt x="336" y="468"/>
                    </a:moveTo>
                    <a:lnTo>
                      <a:pt x="336" y="468"/>
                    </a:lnTo>
                    <a:lnTo>
                      <a:pt x="336" y="472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2" y="476"/>
                    </a:lnTo>
                    <a:lnTo>
                      <a:pt x="344" y="472"/>
                    </a:lnTo>
                    <a:lnTo>
                      <a:pt x="344" y="472"/>
                    </a:lnTo>
                    <a:lnTo>
                      <a:pt x="344" y="470"/>
                    </a:lnTo>
                    <a:lnTo>
                      <a:pt x="342" y="466"/>
                    </a:lnTo>
                    <a:lnTo>
                      <a:pt x="342" y="466"/>
                    </a:lnTo>
                    <a:lnTo>
                      <a:pt x="338" y="466"/>
                    </a:lnTo>
                    <a:lnTo>
                      <a:pt x="336" y="468"/>
                    </a:lnTo>
                    <a:lnTo>
                      <a:pt x="336" y="468"/>
                    </a:lnTo>
                    <a:close/>
                    <a:moveTo>
                      <a:pt x="354" y="478"/>
                    </a:moveTo>
                    <a:lnTo>
                      <a:pt x="354" y="478"/>
                    </a:lnTo>
                    <a:lnTo>
                      <a:pt x="354" y="482"/>
                    </a:lnTo>
                    <a:lnTo>
                      <a:pt x="356" y="484"/>
                    </a:lnTo>
                    <a:lnTo>
                      <a:pt x="356" y="484"/>
                    </a:lnTo>
                    <a:lnTo>
                      <a:pt x="360" y="484"/>
                    </a:lnTo>
                    <a:lnTo>
                      <a:pt x="362" y="482"/>
                    </a:lnTo>
                    <a:lnTo>
                      <a:pt x="362" y="482"/>
                    </a:lnTo>
                    <a:lnTo>
                      <a:pt x="362" y="478"/>
                    </a:lnTo>
                    <a:lnTo>
                      <a:pt x="360" y="476"/>
                    </a:lnTo>
                    <a:lnTo>
                      <a:pt x="360" y="476"/>
                    </a:lnTo>
                    <a:lnTo>
                      <a:pt x="356" y="476"/>
                    </a:lnTo>
                    <a:lnTo>
                      <a:pt x="354" y="478"/>
                    </a:lnTo>
                    <a:lnTo>
                      <a:pt x="354" y="478"/>
                    </a:lnTo>
                    <a:close/>
                    <a:moveTo>
                      <a:pt x="372" y="486"/>
                    </a:moveTo>
                    <a:lnTo>
                      <a:pt x="372" y="486"/>
                    </a:lnTo>
                    <a:lnTo>
                      <a:pt x="372" y="490"/>
                    </a:lnTo>
                    <a:lnTo>
                      <a:pt x="374" y="492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74" y="484"/>
                    </a:lnTo>
                    <a:lnTo>
                      <a:pt x="372" y="486"/>
                    </a:lnTo>
                    <a:lnTo>
                      <a:pt x="372" y="486"/>
                    </a:lnTo>
                    <a:close/>
                    <a:moveTo>
                      <a:pt x="0" y="18"/>
                    </a:moveTo>
                    <a:lnTo>
                      <a:pt x="0" y="18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0" y="18"/>
                    </a:lnTo>
                    <a:close/>
                    <a:moveTo>
                      <a:pt x="6" y="38"/>
                    </a:moveTo>
                    <a:lnTo>
                      <a:pt x="6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6" y="38"/>
                    </a:lnTo>
                    <a:close/>
                    <a:moveTo>
                      <a:pt x="10" y="58"/>
                    </a:move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4"/>
                    </a:lnTo>
                    <a:lnTo>
                      <a:pt x="10" y="58"/>
                    </a:lnTo>
                    <a:lnTo>
                      <a:pt x="10" y="58"/>
                    </a:lnTo>
                    <a:close/>
                    <a:moveTo>
                      <a:pt x="16" y="76"/>
                    </a:moveTo>
                    <a:lnTo>
                      <a:pt x="16" y="76"/>
                    </a:lnTo>
                    <a:lnTo>
                      <a:pt x="18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78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6" y="76"/>
                    </a:lnTo>
                    <a:close/>
                    <a:moveTo>
                      <a:pt x="22" y="96"/>
                    </a:moveTo>
                    <a:lnTo>
                      <a:pt x="22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28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2" y="92"/>
                    </a:lnTo>
                    <a:lnTo>
                      <a:pt x="22" y="96"/>
                    </a:lnTo>
                    <a:lnTo>
                      <a:pt x="22" y="96"/>
                    </a:lnTo>
                    <a:close/>
                    <a:moveTo>
                      <a:pt x="26" y="116"/>
                    </a:moveTo>
                    <a:lnTo>
                      <a:pt x="26" y="116"/>
                    </a:lnTo>
                    <a:lnTo>
                      <a:pt x="28" y="118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6" y="118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4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26" y="112"/>
                    </a:lnTo>
                    <a:lnTo>
                      <a:pt x="26" y="116"/>
                    </a:lnTo>
                    <a:lnTo>
                      <a:pt x="26" y="11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4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40" y="136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2" y="132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38" y="154"/>
                    </a:moveTo>
                    <a:lnTo>
                      <a:pt x="38" y="154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6"/>
                    </a:lnTo>
                    <a:lnTo>
                      <a:pt x="46" y="152"/>
                    </a:lnTo>
                    <a:lnTo>
                      <a:pt x="46" y="152"/>
                    </a:lnTo>
                    <a:lnTo>
                      <a:pt x="44" y="150"/>
                    </a:lnTo>
                    <a:lnTo>
                      <a:pt x="40" y="148"/>
                    </a:lnTo>
                    <a:lnTo>
                      <a:pt x="40" y="148"/>
                    </a:lnTo>
                    <a:lnTo>
                      <a:pt x="38" y="150"/>
                    </a:lnTo>
                    <a:lnTo>
                      <a:pt x="38" y="154"/>
                    </a:lnTo>
                    <a:lnTo>
                      <a:pt x="38" y="154"/>
                    </a:lnTo>
                    <a:close/>
                    <a:moveTo>
                      <a:pt x="42" y="174"/>
                    </a:moveTo>
                    <a:lnTo>
                      <a:pt x="42" y="174"/>
                    </a:lnTo>
                    <a:lnTo>
                      <a:pt x="46" y="178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2" y="176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50" y="168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44" y="170"/>
                    </a:lnTo>
                    <a:lnTo>
                      <a:pt x="42" y="174"/>
                    </a:lnTo>
                    <a:lnTo>
                      <a:pt x="42" y="174"/>
                    </a:lnTo>
                    <a:close/>
                    <a:moveTo>
                      <a:pt x="48" y="194"/>
                    </a:moveTo>
                    <a:lnTo>
                      <a:pt x="48" y="194"/>
                    </a:lnTo>
                    <a:lnTo>
                      <a:pt x="52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8" y="194"/>
                    </a:lnTo>
                    <a:lnTo>
                      <a:pt x="58" y="190"/>
                    </a:lnTo>
                    <a:lnTo>
                      <a:pt x="58" y="190"/>
                    </a:lnTo>
                    <a:lnTo>
                      <a:pt x="56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48" y="194"/>
                    </a:lnTo>
                    <a:close/>
                    <a:moveTo>
                      <a:pt x="54" y="212"/>
                    </a:moveTo>
                    <a:lnTo>
                      <a:pt x="54" y="212"/>
                    </a:lnTo>
                    <a:lnTo>
                      <a:pt x="56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64" y="214"/>
                    </a:lnTo>
                    <a:lnTo>
                      <a:pt x="64" y="210"/>
                    </a:lnTo>
                    <a:lnTo>
                      <a:pt x="64" y="210"/>
                    </a:lnTo>
                    <a:lnTo>
                      <a:pt x="62" y="208"/>
                    </a:lnTo>
                    <a:lnTo>
                      <a:pt x="58" y="206"/>
                    </a:lnTo>
                    <a:lnTo>
                      <a:pt x="58" y="206"/>
                    </a:lnTo>
                    <a:lnTo>
                      <a:pt x="54" y="210"/>
                    </a:lnTo>
                    <a:lnTo>
                      <a:pt x="54" y="212"/>
                    </a:lnTo>
                    <a:lnTo>
                      <a:pt x="54" y="212"/>
                    </a:lnTo>
                    <a:close/>
                    <a:moveTo>
                      <a:pt x="60" y="232"/>
                    </a:moveTo>
                    <a:lnTo>
                      <a:pt x="60" y="232"/>
                    </a:lnTo>
                    <a:lnTo>
                      <a:pt x="62" y="236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70" y="234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68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0" y="228"/>
                    </a:lnTo>
                    <a:lnTo>
                      <a:pt x="60" y="232"/>
                    </a:lnTo>
                    <a:lnTo>
                      <a:pt x="60" y="232"/>
                    </a:lnTo>
                    <a:close/>
                    <a:moveTo>
                      <a:pt x="66" y="252"/>
                    </a:moveTo>
                    <a:lnTo>
                      <a:pt x="66" y="252"/>
                    </a:lnTo>
                    <a:lnTo>
                      <a:pt x="68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6" y="252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66" y="248"/>
                    </a:lnTo>
                    <a:lnTo>
                      <a:pt x="66" y="252"/>
                    </a:lnTo>
                    <a:lnTo>
                      <a:pt x="66" y="252"/>
                    </a:lnTo>
                    <a:close/>
                    <a:moveTo>
                      <a:pt x="72" y="270"/>
                    </a:moveTo>
                    <a:lnTo>
                      <a:pt x="72" y="270"/>
                    </a:lnTo>
                    <a:lnTo>
                      <a:pt x="74" y="274"/>
                    </a:lnTo>
                    <a:lnTo>
                      <a:pt x="78" y="274"/>
                    </a:lnTo>
                    <a:lnTo>
                      <a:pt x="78" y="274"/>
                    </a:lnTo>
                    <a:lnTo>
                      <a:pt x="82" y="272"/>
                    </a:lnTo>
                    <a:lnTo>
                      <a:pt x="82" y="268"/>
                    </a:lnTo>
                    <a:lnTo>
                      <a:pt x="82" y="268"/>
                    </a:lnTo>
                    <a:lnTo>
                      <a:pt x="80" y="264"/>
                    </a:lnTo>
                    <a:lnTo>
                      <a:pt x="76" y="264"/>
                    </a:lnTo>
                    <a:lnTo>
                      <a:pt x="76" y="264"/>
                    </a:lnTo>
                    <a:lnTo>
                      <a:pt x="72" y="266"/>
                    </a:lnTo>
                    <a:lnTo>
                      <a:pt x="72" y="270"/>
                    </a:lnTo>
                    <a:lnTo>
                      <a:pt x="72" y="270"/>
                    </a:lnTo>
                    <a:close/>
                    <a:moveTo>
                      <a:pt x="78" y="290"/>
                    </a:moveTo>
                    <a:lnTo>
                      <a:pt x="78" y="290"/>
                    </a:lnTo>
                    <a:lnTo>
                      <a:pt x="82" y="292"/>
                    </a:lnTo>
                    <a:lnTo>
                      <a:pt x="84" y="294"/>
                    </a:lnTo>
                    <a:lnTo>
                      <a:pt x="84" y="294"/>
                    </a:lnTo>
                    <a:lnTo>
                      <a:pt x="88" y="290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86" y="284"/>
                    </a:lnTo>
                    <a:lnTo>
                      <a:pt x="82" y="284"/>
                    </a:lnTo>
                    <a:lnTo>
                      <a:pt x="82" y="284"/>
                    </a:lnTo>
                    <a:lnTo>
                      <a:pt x="78" y="286"/>
                    </a:lnTo>
                    <a:lnTo>
                      <a:pt x="78" y="290"/>
                    </a:lnTo>
                    <a:lnTo>
                      <a:pt x="78" y="290"/>
                    </a:lnTo>
                    <a:close/>
                    <a:moveTo>
                      <a:pt x="84" y="310"/>
                    </a:moveTo>
                    <a:lnTo>
                      <a:pt x="84" y="310"/>
                    </a:lnTo>
                    <a:lnTo>
                      <a:pt x="88" y="312"/>
                    </a:lnTo>
                    <a:lnTo>
                      <a:pt x="92" y="312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4" y="306"/>
                    </a:lnTo>
                    <a:lnTo>
                      <a:pt x="94" y="306"/>
                    </a:lnTo>
                    <a:lnTo>
                      <a:pt x="92" y="304"/>
                    </a:lnTo>
                    <a:lnTo>
                      <a:pt x="88" y="302"/>
                    </a:lnTo>
                    <a:lnTo>
                      <a:pt x="88" y="302"/>
                    </a:lnTo>
                    <a:lnTo>
                      <a:pt x="86" y="306"/>
                    </a:lnTo>
                    <a:lnTo>
                      <a:pt x="84" y="310"/>
                    </a:lnTo>
                    <a:lnTo>
                      <a:pt x="84" y="310"/>
                    </a:lnTo>
                    <a:close/>
                    <a:moveTo>
                      <a:pt x="92" y="328"/>
                    </a:moveTo>
                    <a:lnTo>
                      <a:pt x="92" y="328"/>
                    </a:lnTo>
                    <a:lnTo>
                      <a:pt x="94" y="332"/>
                    </a:lnTo>
                    <a:lnTo>
                      <a:pt x="98" y="332"/>
                    </a:lnTo>
                    <a:lnTo>
                      <a:pt x="98" y="332"/>
                    </a:lnTo>
                    <a:lnTo>
                      <a:pt x="100" y="328"/>
                    </a:lnTo>
                    <a:lnTo>
                      <a:pt x="100" y="326"/>
                    </a:lnTo>
                    <a:lnTo>
                      <a:pt x="100" y="326"/>
                    </a:lnTo>
                    <a:lnTo>
                      <a:pt x="98" y="322"/>
                    </a:lnTo>
                    <a:lnTo>
                      <a:pt x="94" y="322"/>
                    </a:lnTo>
                    <a:lnTo>
                      <a:pt x="94" y="322"/>
                    </a:lnTo>
                    <a:lnTo>
                      <a:pt x="92" y="324"/>
                    </a:lnTo>
                    <a:lnTo>
                      <a:pt x="92" y="328"/>
                    </a:lnTo>
                    <a:lnTo>
                      <a:pt x="92" y="328"/>
                    </a:lnTo>
                    <a:close/>
                    <a:moveTo>
                      <a:pt x="98" y="348"/>
                    </a:moveTo>
                    <a:lnTo>
                      <a:pt x="98" y="348"/>
                    </a:lnTo>
                    <a:lnTo>
                      <a:pt x="100" y="350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108" y="348"/>
                    </a:lnTo>
                    <a:lnTo>
                      <a:pt x="108" y="344"/>
                    </a:lnTo>
                    <a:lnTo>
                      <a:pt x="108" y="344"/>
                    </a:lnTo>
                    <a:lnTo>
                      <a:pt x="104" y="342"/>
                    </a:lnTo>
                    <a:lnTo>
                      <a:pt x="102" y="340"/>
                    </a:lnTo>
                    <a:lnTo>
                      <a:pt x="102" y="340"/>
                    </a:lnTo>
                    <a:lnTo>
                      <a:pt x="98" y="344"/>
                    </a:lnTo>
                    <a:lnTo>
                      <a:pt x="98" y="348"/>
                    </a:lnTo>
                    <a:lnTo>
                      <a:pt x="98" y="348"/>
                    </a:lnTo>
                    <a:close/>
                    <a:moveTo>
                      <a:pt x="104" y="366"/>
                    </a:moveTo>
                    <a:lnTo>
                      <a:pt x="104" y="366"/>
                    </a:lnTo>
                    <a:lnTo>
                      <a:pt x="108" y="370"/>
                    </a:lnTo>
                    <a:lnTo>
                      <a:pt x="112" y="370"/>
                    </a:lnTo>
                    <a:lnTo>
                      <a:pt x="112" y="370"/>
                    </a:lnTo>
                    <a:lnTo>
                      <a:pt x="114" y="366"/>
                    </a:lnTo>
                    <a:lnTo>
                      <a:pt x="114" y="362"/>
                    </a:lnTo>
                    <a:lnTo>
                      <a:pt x="114" y="362"/>
                    </a:lnTo>
                    <a:lnTo>
                      <a:pt x="112" y="360"/>
                    </a:lnTo>
                    <a:lnTo>
                      <a:pt x="108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4" y="366"/>
                    </a:lnTo>
                    <a:lnTo>
                      <a:pt x="104" y="366"/>
                    </a:lnTo>
                    <a:close/>
                    <a:moveTo>
                      <a:pt x="112" y="386"/>
                    </a:moveTo>
                    <a:lnTo>
                      <a:pt x="112" y="386"/>
                    </a:lnTo>
                    <a:lnTo>
                      <a:pt x="114" y="388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22" y="386"/>
                    </a:lnTo>
                    <a:lnTo>
                      <a:pt x="122" y="382"/>
                    </a:lnTo>
                    <a:lnTo>
                      <a:pt x="122" y="382"/>
                    </a:lnTo>
                    <a:lnTo>
                      <a:pt x="118" y="380"/>
                    </a:lnTo>
                    <a:lnTo>
                      <a:pt x="114" y="378"/>
                    </a:lnTo>
                    <a:lnTo>
                      <a:pt x="114" y="378"/>
                    </a:lnTo>
                    <a:lnTo>
                      <a:pt x="112" y="382"/>
                    </a:lnTo>
                    <a:lnTo>
                      <a:pt x="112" y="386"/>
                    </a:lnTo>
                    <a:lnTo>
                      <a:pt x="112" y="386"/>
                    </a:lnTo>
                    <a:close/>
                    <a:moveTo>
                      <a:pt x="120" y="404"/>
                    </a:moveTo>
                    <a:lnTo>
                      <a:pt x="120" y="404"/>
                    </a:lnTo>
                    <a:lnTo>
                      <a:pt x="122" y="406"/>
                    </a:lnTo>
                    <a:lnTo>
                      <a:pt x="126" y="408"/>
                    </a:lnTo>
                    <a:lnTo>
                      <a:pt x="126" y="408"/>
                    </a:lnTo>
                    <a:lnTo>
                      <a:pt x="128" y="404"/>
                    </a:lnTo>
                    <a:lnTo>
                      <a:pt x="128" y="400"/>
                    </a:lnTo>
                    <a:lnTo>
                      <a:pt x="128" y="400"/>
                    </a:lnTo>
                    <a:lnTo>
                      <a:pt x="126" y="398"/>
                    </a:lnTo>
                    <a:lnTo>
                      <a:pt x="122" y="398"/>
                    </a:lnTo>
                    <a:lnTo>
                      <a:pt x="122" y="398"/>
                    </a:lnTo>
                    <a:lnTo>
                      <a:pt x="120" y="400"/>
                    </a:lnTo>
                    <a:lnTo>
                      <a:pt x="120" y="404"/>
                    </a:lnTo>
                    <a:lnTo>
                      <a:pt x="120" y="404"/>
                    </a:lnTo>
                    <a:close/>
                    <a:moveTo>
                      <a:pt x="126" y="422"/>
                    </a:moveTo>
                    <a:lnTo>
                      <a:pt x="126" y="422"/>
                    </a:lnTo>
                    <a:lnTo>
                      <a:pt x="130" y="426"/>
                    </a:lnTo>
                    <a:lnTo>
                      <a:pt x="134" y="426"/>
                    </a:lnTo>
                    <a:lnTo>
                      <a:pt x="134" y="426"/>
                    </a:lnTo>
                    <a:lnTo>
                      <a:pt x="136" y="424"/>
                    </a:lnTo>
                    <a:lnTo>
                      <a:pt x="136" y="420"/>
                    </a:lnTo>
                    <a:lnTo>
                      <a:pt x="136" y="420"/>
                    </a:lnTo>
                    <a:lnTo>
                      <a:pt x="134" y="416"/>
                    </a:lnTo>
                    <a:lnTo>
                      <a:pt x="130" y="416"/>
                    </a:lnTo>
                    <a:lnTo>
                      <a:pt x="130" y="416"/>
                    </a:lnTo>
                    <a:lnTo>
                      <a:pt x="126" y="420"/>
                    </a:lnTo>
                    <a:lnTo>
                      <a:pt x="126" y="422"/>
                    </a:lnTo>
                    <a:lnTo>
                      <a:pt x="126" y="422"/>
                    </a:lnTo>
                    <a:close/>
                    <a:moveTo>
                      <a:pt x="134" y="442"/>
                    </a:moveTo>
                    <a:lnTo>
                      <a:pt x="134" y="442"/>
                    </a:lnTo>
                    <a:lnTo>
                      <a:pt x="138" y="444"/>
                    </a:lnTo>
                    <a:lnTo>
                      <a:pt x="140" y="444"/>
                    </a:lnTo>
                    <a:lnTo>
                      <a:pt x="140" y="444"/>
                    </a:lnTo>
                    <a:lnTo>
                      <a:pt x="144" y="442"/>
                    </a:lnTo>
                    <a:lnTo>
                      <a:pt x="144" y="438"/>
                    </a:lnTo>
                    <a:lnTo>
                      <a:pt x="144" y="438"/>
                    </a:lnTo>
                    <a:lnTo>
                      <a:pt x="140" y="436"/>
                    </a:lnTo>
                    <a:lnTo>
                      <a:pt x="138" y="436"/>
                    </a:lnTo>
                    <a:lnTo>
                      <a:pt x="138" y="436"/>
                    </a:lnTo>
                    <a:lnTo>
                      <a:pt x="134" y="438"/>
                    </a:lnTo>
                    <a:lnTo>
                      <a:pt x="134" y="442"/>
                    </a:lnTo>
                    <a:lnTo>
                      <a:pt x="134" y="442"/>
                    </a:lnTo>
                    <a:close/>
                    <a:moveTo>
                      <a:pt x="142" y="460"/>
                    </a:moveTo>
                    <a:lnTo>
                      <a:pt x="142" y="460"/>
                    </a:lnTo>
                    <a:lnTo>
                      <a:pt x="146" y="462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52" y="460"/>
                    </a:lnTo>
                    <a:lnTo>
                      <a:pt x="152" y="456"/>
                    </a:lnTo>
                    <a:lnTo>
                      <a:pt x="152" y="456"/>
                    </a:lnTo>
                    <a:lnTo>
                      <a:pt x="148" y="454"/>
                    </a:lnTo>
                    <a:lnTo>
                      <a:pt x="146" y="454"/>
                    </a:lnTo>
                    <a:lnTo>
                      <a:pt x="146" y="454"/>
                    </a:lnTo>
                    <a:lnTo>
                      <a:pt x="142" y="456"/>
                    </a:lnTo>
                    <a:lnTo>
                      <a:pt x="142" y="460"/>
                    </a:lnTo>
                    <a:lnTo>
                      <a:pt x="142" y="460"/>
                    </a:lnTo>
                    <a:close/>
                    <a:moveTo>
                      <a:pt x="150" y="478"/>
                    </a:moveTo>
                    <a:lnTo>
                      <a:pt x="150" y="478"/>
                    </a:lnTo>
                    <a:lnTo>
                      <a:pt x="154" y="482"/>
                    </a:lnTo>
                    <a:lnTo>
                      <a:pt x="158" y="482"/>
                    </a:lnTo>
                    <a:lnTo>
                      <a:pt x="158" y="482"/>
                    </a:lnTo>
                    <a:lnTo>
                      <a:pt x="160" y="478"/>
                    </a:lnTo>
                    <a:lnTo>
                      <a:pt x="160" y="474"/>
                    </a:lnTo>
                    <a:lnTo>
                      <a:pt x="160" y="474"/>
                    </a:lnTo>
                    <a:lnTo>
                      <a:pt x="158" y="472"/>
                    </a:lnTo>
                    <a:lnTo>
                      <a:pt x="154" y="472"/>
                    </a:lnTo>
                    <a:lnTo>
                      <a:pt x="154" y="472"/>
                    </a:lnTo>
                    <a:lnTo>
                      <a:pt x="150" y="474"/>
                    </a:lnTo>
                    <a:lnTo>
                      <a:pt x="150" y="478"/>
                    </a:lnTo>
                    <a:lnTo>
                      <a:pt x="150" y="478"/>
                    </a:lnTo>
                    <a:close/>
                    <a:moveTo>
                      <a:pt x="160" y="496"/>
                    </a:moveTo>
                    <a:lnTo>
                      <a:pt x="160" y="496"/>
                    </a:lnTo>
                    <a:lnTo>
                      <a:pt x="162" y="500"/>
                    </a:lnTo>
                    <a:lnTo>
                      <a:pt x="166" y="500"/>
                    </a:lnTo>
                    <a:lnTo>
                      <a:pt x="166" y="500"/>
                    </a:lnTo>
                    <a:lnTo>
                      <a:pt x="168" y="496"/>
                    </a:lnTo>
                    <a:lnTo>
                      <a:pt x="168" y="492"/>
                    </a:lnTo>
                    <a:lnTo>
                      <a:pt x="168" y="492"/>
                    </a:lnTo>
                    <a:lnTo>
                      <a:pt x="166" y="490"/>
                    </a:lnTo>
                    <a:lnTo>
                      <a:pt x="162" y="490"/>
                    </a:lnTo>
                    <a:lnTo>
                      <a:pt x="162" y="490"/>
                    </a:lnTo>
                    <a:lnTo>
                      <a:pt x="160" y="494"/>
                    </a:lnTo>
                    <a:lnTo>
                      <a:pt x="160" y="496"/>
                    </a:lnTo>
                    <a:lnTo>
                      <a:pt x="1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182"/>
              <p:cNvSpPr>
                <a:spLocks/>
              </p:cNvSpPr>
              <p:nvPr/>
            </p:nvSpPr>
            <p:spPr bwMode="auto">
              <a:xfrm>
                <a:off x="5300" y="2182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0 w 8"/>
                  <a:gd name="T3" fmla="*/ 4 h 4"/>
                  <a:gd name="T4" fmla="*/ 0 w 8"/>
                  <a:gd name="T5" fmla="*/ 4 h 4"/>
                  <a:gd name="T6" fmla="*/ 0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8 w 8"/>
                  <a:gd name="T13" fmla="*/ 0 h 4"/>
                  <a:gd name="T14" fmla="*/ 8 w 8"/>
                  <a:gd name="T15" fmla="*/ 4 h 4"/>
                  <a:gd name="T16" fmla="*/ 8 w 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183"/>
              <p:cNvSpPr>
                <a:spLocks noEditPoints="1"/>
              </p:cNvSpPr>
              <p:nvPr/>
            </p:nvSpPr>
            <p:spPr bwMode="auto">
              <a:xfrm>
                <a:off x="5300" y="2186"/>
                <a:ext cx="12" cy="20"/>
              </a:xfrm>
              <a:custGeom>
                <a:avLst/>
                <a:gdLst>
                  <a:gd name="T0" fmla="*/ 4 w 12"/>
                  <a:gd name="T1" fmla="*/ 4 h 20"/>
                  <a:gd name="T2" fmla="*/ 4 w 12"/>
                  <a:gd name="T3" fmla="*/ 4 h 20"/>
                  <a:gd name="T4" fmla="*/ 0 w 12"/>
                  <a:gd name="T5" fmla="*/ 4 h 20"/>
                  <a:gd name="T6" fmla="*/ 0 w 12"/>
                  <a:gd name="T7" fmla="*/ 0 h 20"/>
                  <a:gd name="T8" fmla="*/ 8 w 12"/>
                  <a:gd name="T9" fmla="*/ 0 h 20"/>
                  <a:gd name="T10" fmla="*/ 8 w 12"/>
                  <a:gd name="T11" fmla="*/ 0 h 20"/>
                  <a:gd name="T12" fmla="*/ 8 w 12"/>
                  <a:gd name="T13" fmla="*/ 4 h 20"/>
                  <a:gd name="T14" fmla="*/ 4 w 12"/>
                  <a:gd name="T15" fmla="*/ 4 h 20"/>
                  <a:gd name="T16" fmla="*/ 4 w 12"/>
                  <a:gd name="T17" fmla="*/ 4 h 20"/>
                  <a:gd name="T18" fmla="*/ 12 w 12"/>
                  <a:gd name="T19" fmla="*/ 20 h 20"/>
                  <a:gd name="T20" fmla="*/ 2 w 12"/>
                  <a:gd name="T21" fmla="*/ 20 h 20"/>
                  <a:gd name="T22" fmla="*/ 2 w 12"/>
                  <a:gd name="T23" fmla="*/ 20 h 20"/>
                  <a:gd name="T24" fmla="*/ 2 w 12"/>
                  <a:gd name="T25" fmla="*/ 18 h 20"/>
                  <a:gd name="T26" fmla="*/ 6 w 12"/>
                  <a:gd name="T27" fmla="*/ 16 h 20"/>
                  <a:gd name="T28" fmla="*/ 6 w 12"/>
                  <a:gd name="T29" fmla="*/ 16 h 20"/>
                  <a:gd name="T30" fmla="*/ 10 w 12"/>
                  <a:gd name="T31" fmla="*/ 16 h 20"/>
                  <a:gd name="T32" fmla="*/ 12 w 12"/>
                  <a:gd name="T33" fmla="*/ 20 h 20"/>
                  <a:gd name="T34" fmla="*/ 12 w 12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12" y="20"/>
                    </a:move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184"/>
              <p:cNvSpPr>
                <a:spLocks noEditPoints="1"/>
              </p:cNvSpPr>
              <p:nvPr/>
            </p:nvSpPr>
            <p:spPr bwMode="auto">
              <a:xfrm>
                <a:off x="5302" y="2206"/>
                <a:ext cx="14" cy="20"/>
              </a:xfrm>
              <a:custGeom>
                <a:avLst/>
                <a:gdLst>
                  <a:gd name="T0" fmla="*/ 6 w 14"/>
                  <a:gd name="T1" fmla="*/ 4 h 20"/>
                  <a:gd name="T2" fmla="*/ 6 w 14"/>
                  <a:gd name="T3" fmla="*/ 4 h 20"/>
                  <a:gd name="T4" fmla="*/ 2 w 14"/>
                  <a:gd name="T5" fmla="*/ 4 h 20"/>
                  <a:gd name="T6" fmla="*/ 0 w 14"/>
                  <a:gd name="T7" fmla="*/ 0 h 20"/>
                  <a:gd name="T8" fmla="*/ 10 w 14"/>
                  <a:gd name="T9" fmla="*/ 0 h 20"/>
                  <a:gd name="T10" fmla="*/ 10 w 14"/>
                  <a:gd name="T11" fmla="*/ 0 h 20"/>
                  <a:gd name="T12" fmla="*/ 8 w 14"/>
                  <a:gd name="T13" fmla="*/ 2 h 20"/>
                  <a:gd name="T14" fmla="*/ 6 w 14"/>
                  <a:gd name="T15" fmla="*/ 4 h 20"/>
                  <a:gd name="T16" fmla="*/ 6 w 14"/>
                  <a:gd name="T17" fmla="*/ 4 h 20"/>
                  <a:gd name="T18" fmla="*/ 14 w 14"/>
                  <a:gd name="T19" fmla="*/ 18 h 20"/>
                  <a:gd name="T20" fmla="*/ 4 w 14"/>
                  <a:gd name="T21" fmla="*/ 20 h 20"/>
                  <a:gd name="T22" fmla="*/ 4 w 14"/>
                  <a:gd name="T23" fmla="*/ 20 h 20"/>
                  <a:gd name="T24" fmla="*/ 4 w 14"/>
                  <a:gd name="T25" fmla="*/ 16 h 20"/>
                  <a:gd name="T26" fmla="*/ 8 w 14"/>
                  <a:gd name="T27" fmla="*/ 14 h 20"/>
                  <a:gd name="T28" fmla="*/ 8 w 14"/>
                  <a:gd name="T29" fmla="*/ 14 h 20"/>
                  <a:gd name="T30" fmla="*/ 12 w 14"/>
                  <a:gd name="T31" fmla="*/ 16 h 20"/>
                  <a:gd name="T32" fmla="*/ 14 w 14"/>
                  <a:gd name="T33" fmla="*/ 18 h 20"/>
                  <a:gd name="T34" fmla="*/ 14 w 14"/>
                  <a:gd name="T3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0">
                    <a:moveTo>
                      <a:pt x="6" y="4"/>
                    </a:move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4" y="18"/>
                    </a:moveTo>
                    <a:lnTo>
                      <a:pt x="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185"/>
              <p:cNvSpPr>
                <a:spLocks noEditPoints="1"/>
              </p:cNvSpPr>
              <p:nvPr/>
            </p:nvSpPr>
            <p:spPr bwMode="auto">
              <a:xfrm>
                <a:off x="5306" y="2224"/>
                <a:ext cx="16" cy="22"/>
              </a:xfrm>
              <a:custGeom>
                <a:avLst/>
                <a:gdLst>
                  <a:gd name="T0" fmla="*/ 6 w 16"/>
                  <a:gd name="T1" fmla="*/ 6 h 22"/>
                  <a:gd name="T2" fmla="*/ 6 w 16"/>
                  <a:gd name="T3" fmla="*/ 6 h 22"/>
                  <a:gd name="T4" fmla="*/ 2 w 16"/>
                  <a:gd name="T5" fmla="*/ 6 h 22"/>
                  <a:gd name="T6" fmla="*/ 0 w 16"/>
                  <a:gd name="T7" fmla="*/ 2 h 22"/>
                  <a:gd name="T8" fmla="*/ 10 w 16"/>
                  <a:gd name="T9" fmla="*/ 0 h 22"/>
                  <a:gd name="T10" fmla="*/ 10 w 16"/>
                  <a:gd name="T11" fmla="*/ 0 h 22"/>
                  <a:gd name="T12" fmla="*/ 10 w 16"/>
                  <a:gd name="T13" fmla="*/ 4 h 22"/>
                  <a:gd name="T14" fmla="*/ 6 w 16"/>
                  <a:gd name="T15" fmla="*/ 6 h 22"/>
                  <a:gd name="T16" fmla="*/ 6 w 16"/>
                  <a:gd name="T17" fmla="*/ 6 h 22"/>
                  <a:gd name="T18" fmla="*/ 16 w 16"/>
                  <a:gd name="T19" fmla="*/ 18 h 22"/>
                  <a:gd name="T20" fmla="*/ 6 w 16"/>
                  <a:gd name="T21" fmla="*/ 22 h 22"/>
                  <a:gd name="T22" fmla="*/ 6 w 16"/>
                  <a:gd name="T23" fmla="*/ 22 h 22"/>
                  <a:gd name="T24" fmla="*/ 6 w 16"/>
                  <a:gd name="T25" fmla="*/ 18 h 22"/>
                  <a:gd name="T26" fmla="*/ 10 w 16"/>
                  <a:gd name="T27" fmla="*/ 16 h 22"/>
                  <a:gd name="T28" fmla="*/ 10 w 16"/>
                  <a:gd name="T29" fmla="*/ 16 h 22"/>
                  <a:gd name="T30" fmla="*/ 12 w 16"/>
                  <a:gd name="T31" fmla="*/ 16 h 22"/>
                  <a:gd name="T32" fmla="*/ 16 w 16"/>
                  <a:gd name="T33" fmla="*/ 18 h 22"/>
                  <a:gd name="T34" fmla="*/ 16 w 16"/>
                  <a:gd name="T35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16" y="18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1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186"/>
              <p:cNvSpPr>
                <a:spLocks noEditPoints="1"/>
              </p:cNvSpPr>
              <p:nvPr/>
            </p:nvSpPr>
            <p:spPr bwMode="auto">
              <a:xfrm>
                <a:off x="5312" y="2242"/>
                <a:ext cx="18" cy="24"/>
              </a:xfrm>
              <a:custGeom>
                <a:avLst/>
                <a:gdLst>
                  <a:gd name="T0" fmla="*/ 6 w 18"/>
                  <a:gd name="T1" fmla="*/ 8 h 24"/>
                  <a:gd name="T2" fmla="*/ 6 w 18"/>
                  <a:gd name="T3" fmla="*/ 8 h 24"/>
                  <a:gd name="T4" fmla="*/ 2 w 18"/>
                  <a:gd name="T5" fmla="*/ 8 h 24"/>
                  <a:gd name="T6" fmla="*/ 0 w 18"/>
                  <a:gd name="T7" fmla="*/ 4 h 24"/>
                  <a:gd name="T8" fmla="*/ 10 w 18"/>
                  <a:gd name="T9" fmla="*/ 0 h 24"/>
                  <a:gd name="T10" fmla="*/ 10 w 18"/>
                  <a:gd name="T11" fmla="*/ 0 h 24"/>
                  <a:gd name="T12" fmla="*/ 10 w 18"/>
                  <a:gd name="T13" fmla="*/ 4 h 24"/>
                  <a:gd name="T14" fmla="*/ 6 w 18"/>
                  <a:gd name="T15" fmla="*/ 8 h 24"/>
                  <a:gd name="T16" fmla="*/ 6 w 18"/>
                  <a:gd name="T17" fmla="*/ 8 h 24"/>
                  <a:gd name="T18" fmla="*/ 18 w 18"/>
                  <a:gd name="T19" fmla="*/ 18 h 24"/>
                  <a:gd name="T20" fmla="*/ 8 w 18"/>
                  <a:gd name="T21" fmla="*/ 24 h 24"/>
                  <a:gd name="T22" fmla="*/ 8 w 18"/>
                  <a:gd name="T23" fmla="*/ 24 h 24"/>
                  <a:gd name="T24" fmla="*/ 8 w 18"/>
                  <a:gd name="T25" fmla="*/ 20 h 24"/>
                  <a:gd name="T26" fmla="*/ 10 w 18"/>
                  <a:gd name="T27" fmla="*/ 16 h 24"/>
                  <a:gd name="T28" fmla="*/ 10 w 18"/>
                  <a:gd name="T29" fmla="*/ 16 h 24"/>
                  <a:gd name="T30" fmla="*/ 14 w 18"/>
                  <a:gd name="T31" fmla="*/ 16 h 24"/>
                  <a:gd name="T32" fmla="*/ 18 w 18"/>
                  <a:gd name="T33" fmla="*/ 18 h 24"/>
                  <a:gd name="T34" fmla="*/ 18 w 18"/>
                  <a:gd name="T3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6" y="8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  <a:moveTo>
                      <a:pt x="18" y="18"/>
                    </a:move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187"/>
              <p:cNvSpPr>
                <a:spLocks noEditPoints="1"/>
              </p:cNvSpPr>
              <p:nvPr/>
            </p:nvSpPr>
            <p:spPr bwMode="auto">
              <a:xfrm>
                <a:off x="5320" y="2260"/>
                <a:ext cx="20" cy="22"/>
              </a:xfrm>
              <a:custGeom>
                <a:avLst/>
                <a:gdLst>
                  <a:gd name="T0" fmla="*/ 8 w 20"/>
                  <a:gd name="T1" fmla="*/ 8 h 22"/>
                  <a:gd name="T2" fmla="*/ 8 w 20"/>
                  <a:gd name="T3" fmla="*/ 8 h 22"/>
                  <a:gd name="T4" fmla="*/ 4 w 20"/>
                  <a:gd name="T5" fmla="*/ 8 h 22"/>
                  <a:gd name="T6" fmla="*/ 0 w 20"/>
                  <a:gd name="T7" fmla="*/ 6 h 22"/>
                  <a:gd name="T8" fmla="*/ 10 w 20"/>
                  <a:gd name="T9" fmla="*/ 0 h 22"/>
                  <a:gd name="T10" fmla="*/ 10 w 20"/>
                  <a:gd name="T11" fmla="*/ 0 h 22"/>
                  <a:gd name="T12" fmla="*/ 10 w 20"/>
                  <a:gd name="T13" fmla="*/ 4 h 22"/>
                  <a:gd name="T14" fmla="*/ 8 w 20"/>
                  <a:gd name="T15" fmla="*/ 8 h 22"/>
                  <a:gd name="T16" fmla="*/ 8 w 20"/>
                  <a:gd name="T17" fmla="*/ 8 h 22"/>
                  <a:gd name="T18" fmla="*/ 20 w 20"/>
                  <a:gd name="T19" fmla="*/ 18 h 22"/>
                  <a:gd name="T20" fmla="*/ 12 w 20"/>
                  <a:gd name="T21" fmla="*/ 22 h 22"/>
                  <a:gd name="T22" fmla="*/ 12 w 20"/>
                  <a:gd name="T23" fmla="*/ 22 h 22"/>
                  <a:gd name="T24" fmla="*/ 10 w 20"/>
                  <a:gd name="T25" fmla="*/ 20 h 22"/>
                  <a:gd name="T26" fmla="*/ 12 w 20"/>
                  <a:gd name="T27" fmla="*/ 16 h 22"/>
                  <a:gd name="T28" fmla="*/ 12 w 20"/>
                  <a:gd name="T29" fmla="*/ 16 h 22"/>
                  <a:gd name="T30" fmla="*/ 16 w 20"/>
                  <a:gd name="T31" fmla="*/ 16 h 22"/>
                  <a:gd name="T32" fmla="*/ 20 w 20"/>
                  <a:gd name="T33" fmla="*/ 18 h 22"/>
                  <a:gd name="T34" fmla="*/ 20 w 20"/>
                  <a:gd name="T35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8" y="8"/>
                    </a:move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20" y="18"/>
                    </a:move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188"/>
              <p:cNvSpPr>
                <a:spLocks noEditPoints="1"/>
              </p:cNvSpPr>
              <p:nvPr/>
            </p:nvSpPr>
            <p:spPr bwMode="auto">
              <a:xfrm>
                <a:off x="5332" y="2278"/>
                <a:ext cx="20" cy="20"/>
              </a:xfrm>
              <a:custGeom>
                <a:avLst/>
                <a:gdLst>
                  <a:gd name="T0" fmla="*/ 6 w 20"/>
                  <a:gd name="T1" fmla="*/ 6 h 20"/>
                  <a:gd name="T2" fmla="*/ 6 w 20"/>
                  <a:gd name="T3" fmla="*/ 6 h 20"/>
                  <a:gd name="T4" fmla="*/ 2 w 20"/>
                  <a:gd name="T5" fmla="*/ 6 h 20"/>
                  <a:gd name="T6" fmla="*/ 0 w 20"/>
                  <a:gd name="T7" fmla="*/ 4 h 20"/>
                  <a:gd name="T8" fmla="*/ 8 w 20"/>
                  <a:gd name="T9" fmla="*/ 0 h 20"/>
                  <a:gd name="T10" fmla="*/ 8 w 20"/>
                  <a:gd name="T11" fmla="*/ 0 h 20"/>
                  <a:gd name="T12" fmla="*/ 8 w 20"/>
                  <a:gd name="T13" fmla="*/ 2 h 20"/>
                  <a:gd name="T14" fmla="*/ 6 w 20"/>
                  <a:gd name="T15" fmla="*/ 6 h 20"/>
                  <a:gd name="T16" fmla="*/ 6 w 20"/>
                  <a:gd name="T17" fmla="*/ 6 h 20"/>
                  <a:gd name="T18" fmla="*/ 20 w 20"/>
                  <a:gd name="T19" fmla="*/ 14 h 20"/>
                  <a:gd name="T20" fmla="*/ 12 w 20"/>
                  <a:gd name="T21" fmla="*/ 20 h 20"/>
                  <a:gd name="T22" fmla="*/ 12 w 20"/>
                  <a:gd name="T23" fmla="*/ 20 h 20"/>
                  <a:gd name="T24" fmla="*/ 10 w 20"/>
                  <a:gd name="T25" fmla="*/ 18 h 20"/>
                  <a:gd name="T26" fmla="*/ 12 w 20"/>
                  <a:gd name="T27" fmla="*/ 14 h 20"/>
                  <a:gd name="T28" fmla="*/ 12 w 20"/>
                  <a:gd name="T29" fmla="*/ 14 h 20"/>
                  <a:gd name="T30" fmla="*/ 16 w 20"/>
                  <a:gd name="T31" fmla="*/ 12 h 20"/>
                  <a:gd name="T32" fmla="*/ 20 w 20"/>
                  <a:gd name="T33" fmla="*/ 14 h 20"/>
                  <a:gd name="T34" fmla="*/ 20 w 20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20" y="14"/>
                    </a:moveTo>
                    <a:lnTo>
                      <a:pt x="12" y="20"/>
                    </a:lnTo>
                    <a:lnTo>
                      <a:pt x="12" y="20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189"/>
              <p:cNvSpPr>
                <a:spLocks noEditPoints="1"/>
              </p:cNvSpPr>
              <p:nvPr/>
            </p:nvSpPr>
            <p:spPr bwMode="auto">
              <a:xfrm>
                <a:off x="5344" y="2292"/>
                <a:ext cx="22" cy="20"/>
              </a:xfrm>
              <a:custGeom>
                <a:avLst/>
                <a:gdLst>
                  <a:gd name="T0" fmla="*/ 8 w 22"/>
                  <a:gd name="T1" fmla="*/ 6 h 20"/>
                  <a:gd name="T2" fmla="*/ 8 w 22"/>
                  <a:gd name="T3" fmla="*/ 6 h 20"/>
                  <a:gd name="T4" fmla="*/ 4 w 22"/>
                  <a:gd name="T5" fmla="*/ 8 h 20"/>
                  <a:gd name="T6" fmla="*/ 0 w 22"/>
                  <a:gd name="T7" fmla="*/ 6 h 20"/>
                  <a:gd name="T8" fmla="*/ 8 w 22"/>
                  <a:gd name="T9" fmla="*/ 0 h 20"/>
                  <a:gd name="T10" fmla="*/ 8 w 22"/>
                  <a:gd name="T11" fmla="*/ 0 h 20"/>
                  <a:gd name="T12" fmla="*/ 8 w 22"/>
                  <a:gd name="T13" fmla="*/ 4 h 20"/>
                  <a:gd name="T14" fmla="*/ 8 w 22"/>
                  <a:gd name="T15" fmla="*/ 6 h 20"/>
                  <a:gd name="T16" fmla="*/ 8 w 22"/>
                  <a:gd name="T17" fmla="*/ 6 h 20"/>
                  <a:gd name="T18" fmla="*/ 22 w 22"/>
                  <a:gd name="T19" fmla="*/ 12 h 20"/>
                  <a:gd name="T20" fmla="*/ 16 w 22"/>
                  <a:gd name="T21" fmla="*/ 20 h 20"/>
                  <a:gd name="T22" fmla="*/ 16 w 22"/>
                  <a:gd name="T23" fmla="*/ 20 h 20"/>
                  <a:gd name="T24" fmla="*/ 14 w 22"/>
                  <a:gd name="T25" fmla="*/ 16 h 20"/>
                  <a:gd name="T26" fmla="*/ 16 w 22"/>
                  <a:gd name="T27" fmla="*/ 14 h 20"/>
                  <a:gd name="T28" fmla="*/ 16 w 22"/>
                  <a:gd name="T29" fmla="*/ 14 h 20"/>
                  <a:gd name="T30" fmla="*/ 18 w 22"/>
                  <a:gd name="T31" fmla="*/ 12 h 20"/>
                  <a:gd name="T32" fmla="*/ 22 w 22"/>
                  <a:gd name="T33" fmla="*/ 12 h 20"/>
                  <a:gd name="T34" fmla="*/ 22 w 22"/>
                  <a:gd name="T3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8" y="6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22" y="12"/>
                    </a:moveTo>
                    <a:lnTo>
                      <a:pt x="16" y="20"/>
                    </a:lnTo>
                    <a:lnTo>
                      <a:pt x="16" y="20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190"/>
              <p:cNvSpPr>
                <a:spLocks noEditPoints="1"/>
              </p:cNvSpPr>
              <p:nvPr/>
            </p:nvSpPr>
            <p:spPr bwMode="auto">
              <a:xfrm>
                <a:off x="5360" y="2304"/>
                <a:ext cx="24" cy="16"/>
              </a:xfrm>
              <a:custGeom>
                <a:avLst/>
                <a:gdLst>
                  <a:gd name="T0" fmla="*/ 8 w 24"/>
                  <a:gd name="T1" fmla="*/ 6 h 16"/>
                  <a:gd name="T2" fmla="*/ 8 w 24"/>
                  <a:gd name="T3" fmla="*/ 6 h 16"/>
                  <a:gd name="T4" fmla="*/ 4 w 24"/>
                  <a:gd name="T5" fmla="*/ 8 h 16"/>
                  <a:gd name="T6" fmla="*/ 0 w 24"/>
                  <a:gd name="T7" fmla="*/ 8 h 16"/>
                  <a:gd name="T8" fmla="*/ 6 w 24"/>
                  <a:gd name="T9" fmla="*/ 0 h 16"/>
                  <a:gd name="T10" fmla="*/ 6 w 24"/>
                  <a:gd name="T11" fmla="*/ 0 h 16"/>
                  <a:gd name="T12" fmla="*/ 8 w 24"/>
                  <a:gd name="T13" fmla="*/ 2 h 16"/>
                  <a:gd name="T14" fmla="*/ 8 w 24"/>
                  <a:gd name="T15" fmla="*/ 6 h 16"/>
                  <a:gd name="T16" fmla="*/ 8 w 24"/>
                  <a:gd name="T17" fmla="*/ 6 h 16"/>
                  <a:gd name="T18" fmla="*/ 24 w 24"/>
                  <a:gd name="T19" fmla="*/ 8 h 16"/>
                  <a:gd name="T20" fmla="*/ 20 w 24"/>
                  <a:gd name="T21" fmla="*/ 16 h 16"/>
                  <a:gd name="T22" fmla="*/ 20 w 24"/>
                  <a:gd name="T23" fmla="*/ 16 h 16"/>
                  <a:gd name="T24" fmla="*/ 18 w 24"/>
                  <a:gd name="T25" fmla="*/ 14 h 16"/>
                  <a:gd name="T26" fmla="*/ 18 w 24"/>
                  <a:gd name="T27" fmla="*/ 10 h 16"/>
                  <a:gd name="T28" fmla="*/ 18 w 24"/>
                  <a:gd name="T29" fmla="*/ 10 h 16"/>
                  <a:gd name="T30" fmla="*/ 20 w 24"/>
                  <a:gd name="T31" fmla="*/ 8 h 16"/>
                  <a:gd name="T32" fmla="*/ 24 w 24"/>
                  <a:gd name="T33" fmla="*/ 8 h 16"/>
                  <a:gd name="T34" fmla="*/ 24 w 24"/>
                  <a:gd name="T3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6">
                    <a:moveTo>
                      <a:pt x="8" y="6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24" y="8"/>
                    </a:moveTo>
                    <a:lnTo>
                      <a:pt x="20" y="16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191"/>
              <p:cNvSpPr>
                <a:spLocks noEditPoints="1"/>
              </p:cNvSpPr>
              <p:nvPr/>
            </p:nvSpPr>
            <p:spPr bwMode="auto">
              <a:xfrm>
                <a:off x="5380" y="2312"/>
                <a:ext cx="22" cy="10"/>
              </a:xfrm>
              <a:custGeom>
                <a:avLst/>
                <a:gdLst>
                  <a:gd name="T0" fmla="*/ 6 w 22"/>
                  <a:gd name="T1" fmla="*/ 6 h 10"/>
                  <a:gd name="T2" fmla="*/ 6 w 22"/>
                  <a:gd name="T3" fmla="*/ 6 h 10"/>
                  <a:gd name="T4" fmla="*/ 4 w 22"/>
                  <a:gd name="T5" fmla="*/ 8 h 10"/>
                  <a:gd name="T6" fmla="*/ 0 w 22"/>
                  <a:gd name="T7" fmla="*/ 8 h 10"/>
                  <a:gd name="T8" fmla="*/ 4 w 22"/>
                  <a:gd name="T9" fmla="*/ 0 h 10"/>
                  <a:gd name="T10" fmla="*/ 4 w 22"/>
                  <a:gd name="T11" fmla="*/ 0 h 10"/>
                  <a:gd name="T12" fmla="*/ 6 w 22"/>
                  <a:gd name="T13" fmla="*/ 2 h 10"/>
                  <a:gd name="T14" fmla="*/ 6 w 22"/>
                  <a:gd name="T15" fmla="*/ 6 h 10"/>
                  <a:gd name="T16" fmla="*/ 6 w 22"/>
                  <a:gd name="T17" fmla="*/ 6 h 10"/>
                  <a:gd name="T18" fmla="*/ 22 w 22"/>
                  <a:gd name="T19" fmla="*/ 0 h 10"/>
                  <a:gd name="T20" fmla="*/ 22 w 22"/>
                  <a:gd name="T21" fmla="*/ 10 h 10"/>
                  <a:gd name="T22" fmla="*/ 22 w 22"/>
                  <a:gd name="T23" fmla="*/ 10 h 10"/>
                  <a:gd name="T24" fmla="*/ 18 w 22"/>
                  <a:gd name="T25" fmla="*/ 10 h 10"/>
                  <a:gd name="T26" fmla="*/ 16 w 22"/>
                  <a:gd name="T27" fmla="*/ 6 h 10"/>
                  <a:gd name="T28" fmla="*/ 16 w 22"/>
                  <a:gd name="T29" fmla="*/ 6 h 10"/>
                  <a:gd name="T30" fmla="*/ 18 w 22"/>
                  <a:gd name="T31" fmla="*/ 2 h 10"/>
                  <a:gd name="T32" fmla="*/ 22 w 22"/>
                  <a:gd name="T33" fmla="*/ 0 h 10"/>
                  <a:gd name="T34" fmla="*/ 22 w 22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0">
                    <a:moveTo>
                      <a:pt x="6" y="6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22" y="0"/>
                    </a:move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192"/>
              <p:cNvSpPr>
                <a:spLocks noEditPoints="1"/>
              </p:cNvSpPr>
              <p:nvPr/>
            </p:nvSpPr>
            <p:spPr bwMode="auto">
              <a:xfrm>
                <a:off x="5402" y="2308"/>
                <a:ext cx="20" cy="14"/>
              </a:xfrm>
              <a:custGeom>
                <a:avLst/>
                <a:gdLst>
                  <a:gd name="T0" fmla="*/ 4 w 20"/>
                  <a:gd name="T1" fmla="*/ 10 h 14"/>
                  <a:gd name="T2" fmla="*/ 4 w 20"/>
                  <a:gd name="T3" fmla="*/ 10 h 14"/>
                  <a:gd name="T4" fmla="*/ 4 w 20"/>
                  <a:gd name="T5" fmla="*/ 14 h 14"/>
                  <a:gd name="T6" fmla="*/ 0 w 20"/>
                  <a:gd name="T7" fmla="*/ 14 h 14"/>
                  <a:gd name="T8" fmla="*/ 0 w 20"/>
                  <a:gd name="T9" fmla="*/ 4 h 14"/>
                  <a:gd name="T10" fmla="*/ 0 w 20"/>
                  <a:gd name="T11" fmla="*/ 4 h 14"/>
                  <a:gd name="T12" fmla="*/ 2 w 20"/>
                  <a:gd name="T13" fmla="*/ 6 h 14"/>
                  <a:gd name="T14" fmla="*/ 4 w 20"/>
                  <a:gd name="T15" fmla="*/ 10 h 14"/>
                  <a:gd name="T16" fmla="*/ 4 w 20"/>
                  <a:gd name="T17" fmla="*/ 10 h 14"/>
                  <a:gd name="T18" fmla="*/ 18 w 20"/>
                  <a:gd name="T19" fmla="*/ 0 h 14"/>
                  <a:gd name="T20" fmla="*/ 20 w 20"/>
                  <a:gd name="T21" fmla="*/ 10 h 14"/>
                  <a:gd name="T22" fmla="*/ 20 w 20"/>
                  <a:gd name="T23" fmla="*/ 10 h 14"/>
                  <a:gd name="T24" fmla="*/ 16 w 20"/>
                  <a:gd name="T25" fmla="*/ 10 h 14"/>
                  <a:gd name="T26" fmla="*/ 14 w 20"/>
                  <a:gd name="T27" fmla="*/ 8 h 14"/>
                  <a:gd name="T28" fmla="*/ 14 w 20"/>
                  <a:gd name="T29" fmla="*/ 8 h 14"/>
                  <a:gd name="T30" fmla="*/ 14 w 20"/>
                  <a:gd name="T31" fmla="*/ 4 h 14"/>
                  <a:gd name="T32" fmla="*/ 18 w 20"/>
                  <a:gd name="T33" fmla="*/ 0 h 14"/>
                  <a:gd name="T34" fmla="*/ 18 w 20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4" y="10"/>
                    </a:moveTo>
                    <a:lnTo>
                      <a:pt x="4" y="10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  <a:moveTo>
                      <a:pt x="18" y="0"/>
                    </a:moveTo>
                    <a:lnTo>
                      <a:pt x="20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193"/>
              <p:cNvSpPr>
                <a:spLocks noEditPoints="1"/>
              </p:cNvSpPr>
              <p:nvPr/>
            </p:nvSpPr>
            <p:spPr bwMode="auto">
              <a:xfrm>
                <a:off x="5420" y="2298"/>
                <a:ext cx="22" cy="20"/>
              </a:xfrm>
              <a:custGeom>
                <a:avLst/>
                <a:gdLst>
                  <a:gd name="T0" fmla="*/ 6 w 22"/>
                  <a:gd name="T1" fmla="*/ 14 h 20"/>
                  <a:gd name="T2" fmla="*/ 6 w 22"/>
                  <a:gd name="T3" fmla="*/ 14 h 20"/>
                  <a:gd name="T4" fmla="*/ 6 w 22"/>
                  <a:gd name="T5" fmla="*/ 18 h 20"/>
                  <a:gd name="T6" fmla="*/ 2 w 22"/>
                  <a:gd name="T7" fmla="*/ 20 h 20"/>
                  <a:gd name="T8" fmla="*/ 0 w 22"/>
                  <a:gd name="T9" fmla="*/ 10 h 20"/>
                  <a:gd name="T10" fmla="*/ 0 w 22"/>
                  <a:gd name="T11" fmla="*/ 10 h 20"/>
                  <a:gd name="T12" fmla="*/ 2 w 22"/>
                  <a:gd name="T13" fmla="*/ 10 h 20"/>
                  <a:gd name="T14" fmla="*/ 6 w 22"/>
                  <a:gd name="T15" fmla="*/ 14 h 20"/>
                  <a:gd name="T16" fmla="*/ 6 w 22"/>
                  <a:gd name="T17" fmla="*/ 14 h 20"/>
                  <a:gd name="T18" fmla="*/ 14 w 22"/>
                  <a:gd name="T19" fmla="*/ 0 h 20"/>
                  <a:gd name="T20" fmla="*/ 22 w 22"/>
                  <a:gd name="T21" fmla="*/ 8 h 20"/>
                  <a:gd name="T22" fmla="*/ 22 w 22"/>
                  <a:gd name="T23" fmla="*/ 8 h 20"/>
                  <a:gd name="T24" fmla="*/ 18 w 22"/>
                  <a:gd name="T25" fmla="*/ 10 h 20"/>
                  <a:gd name="T26" fmla="*/ 14 w 22"/>
                  <a:gd name="T27" fmla="*/ 8 h 20"/>
                  <a:gd name="T28" fmla="*/ 14 w 22"/>
                  <a:gd name="T29" fmla="*/ 8 h 20"/>
                  <a:gd name="T30" fmla="*/ 12 w 22"/>
                  <a:gd name="T31" fmla="*/ 4 h 20"/>
                  <a:gd name="T32" fmla="*/ 14 w 22"/>
                  <a:gd name="T33" fmla="*/ 0 h 20"/>
                  <a:gd name="T34" fmla="*/ 14 w 22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6" y="14"/>
                    </a:moveTo>
                    <a:lnTo>
                      <a:pt x="6" y="14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14" y="0"/>
                    </a:move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194"/>
              <p:cNvSpPr>
                <a:spLocks noEditPoints="1"/>
              </p:cNvSpPr>
              <p:nvPr/>
            </p:nvSpPr>
            <p:spPr bwMode="auto">
              <a:xfrm>
                <a:off x="5434" y="2284"/>
                <a:ext cx="20" cy="22"/>
              </a:xfrm>
              <a:custGeom>
                <a:avLst/>
                <a:gdLst>
                  <a:gd name="T0" fmla="*/ 8 w 20"/>
                  <a:gd name="T1" fmla="*/ 16 h 22"/>
                  <a:gd name="T2" fmla="*/ 8 w 20"/>
                  <a:gd name="T3" fmla="*/ 16 h 22"/>
                  <a:gd name="T4" fmla="*/ 8 w 20"/>
                  <a:gd name="T5" fmla="*/ 18 h 22"/>
                  <a:gd name="T6" fmla="*/ 8 w 20"/>
                  <a:gd name="T7" fmla="*/ 22 h 22"/>
                  <a:gd name="T8" fmla="*/ 0 w 20"/>
                  <a:gd name="T9" fmla="*/ 14 h 22"/>
                  <a:gd name="T10" fmla="*/ 0 w 20"/>
                  <a:gd name="T11" fmla="*/ 14 h 22"/>
                  <a:gd name="T12" fmla="*/ 4 w 20"/>
                  <a:gd name="T13" fmla="*/ 14 h 22"/>
                  <a:gd name="T14" fmla="*/ 8 w 20"/>
                  <a:gd name="T15" fmla="*/ 16 h 22"/>
                  <a:gd name="T16" fmla="*/ 8 w 20"/>
                  <a:gd name="T17" fmla="*/ 16 h 22"/>
                  <a:gd name="T18" fmla="*/ 12 w 20"/>
                  <a:gd name="T19" fmla="*/ 0 h 22"/>
                  <a:gd name="T20" fmla="*/ 20 w 20"/>
                  <a:gd name="T21" fmla="*/ 6 h 22"/>
                  <a:gd name="T22" fmla="*/ 20 w 20"/>
                  <a:gd name="T23" fmla="*/ 6 h 22"/>
                  <a:gd name="T24" fmla="*/ 18 w 20"/>
                  <a:gd name="T25" fmla="*/ 8 h 22"/>
                  <a:gd name="T26" fmla="*/ 14 w 20"/>
                  <a:gd name="T27" fmla="*/ 8 h 22"/>
                  <a:gd name="T28" fmla="*/ 14 w 20"/>
                  <a:gd name="T29" fmla="*/ 8 h 22"/>
                  <a:gd name="T30" fmla="*/ 12 w 20"/>
                  <a:gd name="T31" fmla="*/ 4 h 22"/>
                  <a:gd name="T32" fmla="*/ 12 w 20"/>
                  <a:gd name="T33" fmla="*/ 0 h 22"/>
                  <a:gd name="T34" fmla="*/ 12 w 20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8" y="16"/>
                    </a:moveTo>
                    <a:lnTo>
                      <a:pt x="8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2" y="0"/>
                    </a:move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195"/>
              <p:cNvSpPr>
                <a:spLocks noEditPoints="1"/>
              </p:cNvSpPr>
              <p:nvPr/>
            </p:nvSpPr>
            <p:spPr bwMode="auto">
              <a:xfrm>
                <a:off x="5446" y="2268"/>
                <a:ext cx="18" cy="22"/>
              </a:xfrm>
              <a:custGeom>
                <a:avLst/>
                <a:gdLst>
                  <a:gd name="T0" fmla="*/ 8 w 18"/>
                  <a:gd name="T1" fmla="*/ 16 h 22"/>
                  <a:gd name="T2" fmla="*/ 8 w 18"/>
                  <a:gd name="T3" fmla="*/ 16 h 22"/>
                  <a:gd name="T4" fmla="*/ 10 w 18"/>
                  <a:gd name="T5" fmla="*/ 18 h 22"/>
                  <a:gd name="T6" fmla="*/ 8 w 18"/>
                  <a:gd name="T7" fmla="*/ 22 h 22"/>
                  <a:gd name="T8" fmla="*/ 0 w 18"/>
                  <a:gd name="T9" fmla="*/ 16 h 22"/>
                  <a:gd name="T10" fmla="*/ 0 w 18"/>
                  <a:gd name="T11" fmla="*/ 16 h 22"/>
                  <a:gd name="T12" fmla="*/ 4 w 18"/>
                  <a:gd name="T13" fmla="*/ 14 h 22"/>
                  <a:gd name="T14" fmla="*/ 8 w 18"/>
                  <a:gd name="T15" fmla="*/ 16 h 22"/>
                  <a:gd name="T16" fmla="*/ 8 w 18"/>
                  <a:gd name="T17" fmla="*/ 16 h 22"/>
                  <a:gd name="T18" fmla="*/ 10 w 18"/>
                  <a:gd name="T19" fmla="*/ 0 h 22"/>
                  <a:gd name="T20" fmla="*/ 18 w 18"/>
                  <a:gd name="T21" fmla="*/ 4 h 22"/>
                  <a:gd name="T22" fmla="*/ 18 w 18"/>
                  <a:gd name="T23" fmla="*/ 4 h 22"/>
                  <a:gd name="T24" fmla="*/ 16 w 18"/>
                  <a:gd name="T25" fmla="*/ 6 h 22"/>
                  <a:gd name="T26" fmla="*/ 12 w 18"/>
                  <a:gd name="T27" fmla="*/ 6 h 22"/>
                  <a:gd name="T28" fmla="*/ 12 w 18"/>
                  <a:gd name="T29" fmla="*/ 6 h 22"/>
                  <a:gd name="T30" fmla="*/ 10 w 18"/>
                  <a:gd name="T31" fmla="*/ 4 h 22"/>
                  <a:gd name="T32" fmla="*/ 10 w 18"/>
                  <a:gd name="T33" fmla="*/ 0 h 22"/>
                  <a:gd name="T34" fmla="*/ 10 w 18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8" y="16"/>
                    </a:moveTo>
                    <a:lnTo>
                      <a:pt x="8" y="16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0" y="0"/>
                    </a:moveTo>
                    <a:lnTo>
                      <a:pt x="18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196"/>
              <p:cNvSpPr>
                <a:spLocks noEditPoints="1"/>
              </p:cNvSpPr>
              <p:nvPr/>
            </p:nvSpPr>
            <p:spPr bwMode="auto">
              <a:xfrm>
                <a:off x="5456" y="2250"/>
                <a:ext cx="16" cy="22"/>
              </a:xfrm>
              <a:custGeom>
                <a:avLst/>
                <a:gdLst>
                  <a:gd name="T0" fmla="*/ 6 w 16"/>
                  <a:gd name="T1" fmla="*/ 16 h 22"/>
                  <a:gd name="T2" fmla="*/ 6 w 16"/>
                  <a:gd name="T3" fmla="*/ 16 h 22"/>
                  <a:gd name="T4" fmla="*/ 8 w 16"/>
                  <a:gd name="T5" fmla="*/ 18 h 22"/>
                  <a:gd name="T6" fmla="*/ 8 w 16"/>
                  <a:gd name="T7" fmla="*/ 22 h 22"/>
                  <a:gd name="T8" fmla="*/ 0 w 16"/>
                  <a:gd name="T9" fmla="*/ 18 h 22"/>
                  <a:gd name="T10" fmla="*/ 0 w 16"/>
                  <a:gd name="T11" fmla="*/ 18 h 22"/>
                  <a:gd name="T12" fmla="*/ 2 w 16"/>
                  <a:gd name="T13" fmla="*/ 16 h 22"/>
                  <a:gd name="T14" fmla="*/ 6 w 16"/>
                  <a:gd name="T15" fmla="*/ 16 h 22"/>
                  <a:gd name="T16" fmla="*/ 6 w 16"/>
                  <a:gd name="T17" fmla="*/ 16 h 22"/>
                  <a:gd name="T18" fmla="*/ 6 w 16"/>
                  <a:gd name="T19" fmla="*/ 0 h 22"/>
                  <a:gd name="T20" fmla="*/ 16 w 16"/>
                  <a:gd name="T21" fmla="*/ 2 h 22"/>
                  <a:gd name="T22" fmla="*/ 16 w 16"/>
                  <a:gd name="T23" fmla="*/ 2 h 22"/>
                  <a:gd name="T24" fmla="*/ 14 w 16"/>
                  <a:gd name="T25" fmla="*/ 6 h 22"/>
                  <a:gd name="T26" fmla="*/ 10 w 16"/>
                  <a:gd name="T27" fmla="*/ 6 h 22"/>
                  <a:gd name="T28" fmla="*/ 10 w 16"/>
                  <a:gd name="T29" fmla="*/ 6 h 22"/>
                  <a:gd name="T30" fmla="*/ 8 w 16"/>
                  <a:gd name="T31" fmla="*/ 4 h 22"/>
                  <a:gd name="T32" fmla="*/ 6 w 16"/>
                  <a:gd name="T33" fmla="*/ 0 h 22"/>
                  <a:gd name="T34" fmla="*/ 6 w 16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197"/>
              <p:cNvSpPr>
                <a:spLocks noEditPoints="1"/>
              </p:cNvSpPr>
              <p:nvPr/>
            </p:nvSpPr>
            <p:spPr bwMode="auto">
              <a:xfrm>
                <a:off x="5462" y="2230"/>
                <a:ext cx="16" cy="22"/>
              </a:xfrm>
              <a:custGeom>
                <a:avLst/>
                <a:gdLst>
                  <a:gd name="T0" fmla="*/ 8 w 16"/>
                  <a:gd name="T1" fmla="*/ 16 h 22"/>
                  <a:gd name="T2" fmla="*/ 8 w 16"/>
                  <a:gd name="T3" fmla="*/ 16 h 22"/>
                  <a:gd name="T4" fmla="*/ 10 w 16"/>
                  <a:gd name="T5" fmla="*/ 18 h 22"/>
                  <a:gd name="T6" fmla="*/ 10 w 16"/>
                  <a:gd name="T7" fmla="*/ 22 h 22"/>
                  <a:gd name="T8" fmla="*/ 0 w 16"/>
                  <a:gd name="T9" fmla="*/ 20 h 22"/>
                  <a:gd name="T10" fmla="*/ 0 w 16"/>
                  <a:gd name="T11" fmla="*/ 20 h 22"/>
                  <a:gd name="T12" fmla="*/ 4 w 16"/>
                  <a:gd name="T13" fmla="*/ 16 h 22"/>
                  <a:gd name="T14" fmla="*/ 8 w 16"/>
                  <a:gd name="T15" fmla="*/ 16 h 22"/>
                  <a:gd name="T16" fmla="*/ 8 w 16"/>
                  <a:gd name="T17" fmla="*/ 16 h 22"/>
                  <a:gd name="T18" fmla="*/ 6 w 16"/>
                  <a:gd name="T19" fmla="*/ 0 h 22"/>
                  <a:gd name="T20" fmla="*/ 16 w 16"/>
                  <a:gd name="T21" fmla="*/ 4 h 22"/>
                  <a:gd name="T22" fmla="*/ 16 w 16"/>
                  <a:gd name="T23" fmla="*/ 4 h 22"/>
                  <a:gd name="T24" fmla="*/ 14 w 16"/>
                  <a:gd name="T25" fmla="*/ 6 h 22"/>
                  <a:gd name="T26" fmla="*/ 10 w 16"/>
                  <a:gd name="T27" fmla="*/ 6 h 22"/>
                  <a:gd name="T28" fmla="*/ 10 w 16"/>
                  <a:gd name="T29" fmla="*/ 6 h 22"/>
                  <a:gd name="T30" fmla="*/ 6 w 16"/>
                  <a:gd name="T31" fmla="*/ 4 h 22"/>
                  <a:gd name="T32" fmla="*/ 6 w 16"/>
                  <a:gd name="T33" fmla="*/ 0 h 22"/>
                  <a:gd name="T34" fmla="*/ 6 w 16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8" y="16"/>
                    </a:moveTo>
                    <a:lnTo>
                      <a:pt x="8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6" y="0"/>
                    </a:move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198"/>
              <p:cNvSpPr>
                <a:spLocks noEditPoints="1"/>
              </p:cNvSpPr>
              <p:nvPr/>
            </p:nvSpPr>
            <p:spPr bwMode="auto">
              <a:xfrm>
                <a:off x="5468" y="2212"/>
                <a:ext cx="14" cy="22"/>
              </a:xfrm>
              <a:custGeom>
                <a:avLst/>
                <a:gdLst>
                  <a:gd name="T0" fmla="*/ 6 w 14"/>
                  <a:gd name="T1" fmla="*/ 16 h 22"/>
                  <a:gd name="T2" fmla="*/ 6 w 14"/>
                  <a:gd name="T3" fmla="*/ 16 h 22"/>
                  <a:gd name="T4" fmla="*/ 10 w 14"/>
                  <a:gd name="T5" fmla="*/ 18 h 22"/>
                  <a:gd name="T6" fmla="*/ 10 w 14"/>
                  <a:gd name="T7" fmla="*/ 22 h 22"/>
                  <a:gd name="T8" fmla="*/ 0 w 14"/>
                  <a:gd name="T9" fmla="*/ 18 h 22"/>
                  <a:gd name="T10" fmla="*/ 0 w 14"/>
                  <a:gd name="T11" fmla="*/ 18 h 22"/>
                  <a:gd name="T12" fmla="*/ 2 w 14"/>
                  <a:gd name="T13" fmla="*/ 16 h 22"/>
                  <a:gd name="T14" fmla="*/ 6 w 14"/>
                  <a:gd name="T15" fmla="*/ 16 h 22"/>
                  <a:gd name="T16" fmla="*/ 6 w 14"/>
                  <a:gd name="T17" fmla="*/ 16 h 22"/>
                  <a:gd name="T18" fmla="*/ 4 w 14"/>
                  <a:gd name="T19" fmla="*/ 0 h 22"/>
                  <a:gd name="T20" fmla="*/ 14 w 14"/>
                  <a:gd name="T21" fmla="*/ 2 h 22"/>
                  <a:gd name="T22" fmla="*/ 14 w 14"/>
                  <a:gd name="T23" fmla="*/ 2 h 22"/>
                  <a:gd name="T24" fmla="*/ 12 w 14"/>
                  <a:gd name="T25" fmla="*/ 4 h 22"/>
                  <a:gd name="T26" fmla="*/ 8 w 14"/>
                  <a:gd name="T27" fmla="*/ 6 h 22"/>
                  <a:gd name="T28" fmla="*/ 8 w 14"/>
                  <a:gd name="T29" fmla="*/ 6 h 22"/>
                  <a:gd name="T30" fmla="*/ 4 w 14"/>
                  <a:gd name="T31" fmla="*/ 4 h 22"/>
                  <a:gd name="T32" fmla="*/ 4 w 14"/>
                  <a:gd name="T33" fmla="*/ 0 h 22"/>
                  <a:gd name="T34" fmla="*/ 4 w 1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4" y="0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199"/>
              <p:cNvSpPr>
                <a:spLocks noEditPoints="1"/>
              </p:cNvSpPr>
              <p:nvPr/>
            </p:nvSpPr>
            <p:spPr bwMode="auto">
              <a:xfrm>
                <a:off x="5472" y="2192"/>
                <a:ext cx="12" cy="22"/>
              </a:xfrm>
              <a:custGeom>
                <a:avLst/>
                <a:gdLst>
                  <a:gd name="T0" fmla="*/ 6 w 12"/>
                  <a:gd name="T1" fmla="*/ 16 h 22"/>
                  <a:gd name="T2" fmla="*/ 6 w 12"/>
                  <a:gd name="T3" fmla="*/ 16 h 22"/>
                  <a:gd name="T4" fmla="*/ 8 w 12"/>
                  <a:gd name="T5" fmla="*/ 18 h 22"/>
                  <a:gd name="T6" fmla="*/ 10 w 12"/>
                  <a:gd name="T7" fmla="*/ 22 h 22"/>
                  <a:gd name="T8" fmla="*/ 0 w 12"/>
                  <a:gd name="T9" fmla="*/ 20 h 22"/>
                  <a:gd name="T10" fmla="*/ 0 w 12"/>
                  <a:gd name="T11" fmla="*/ 20 h 22"/>
                  <a:gd name="T12" fmla="*/ 2 w 12"/>
                  <a:gd name="T13" fmla="*/ 16 h 22"/>
                  <a:gd name="T14" fmla="*/ 6 w 12"/>
                  <a:gd name="T15" fmla="*/ 16 h 22"/>
                  <a:gd name="T16" fmla="*/ 6 w 12"/>
                  <a:gd name="T17" fmla="*/ 16 h 22"/>
                  <a:gd name="T18" fmla="*/ 2 w 12"/>
                  <a:gd name="T19" fmla="*/ 0 h 22"/>
                  <a:gd name="T20" fmla="*/ 12 w 12"/>
                  <a:gd name="T21" fmla="*/ 2 h 22"/>
                  <a:gd name="T22" fmla="*/ 12 w 12"/>
                  <a:gd name="T23" fmla="*/ 2 h 22"/>
                  <a:gd name="T24" fmla="*/ 10 w 12"/>
                  <a:gd name="T25" fmla="*/ 4 h 22"/>
                  <a:gd name="T26" fmla="*/ 8 w 12"/>
                  <a:gd name="T27" fmla="*/ 6 h 22"/>
                  <a:gd name="T28" fmla="*/ 8 w 12"/>
                  <a:gd name="T29" fmla="*/ 6 h 22"/>
                  <a:gd name="T30" fmla="*/ 4 w 12"/>
                  <a:gd name="T31" fmla="*/ 4 h 22"/>
                  <a:gd name="T32" fmla="*/ 2 w 12"/>
                  <a:gd name="T33" fmla="*/ 0 h 22"/>
                  <a:gd name="T34" fmla="*/ 2 w 12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00"/>
              <p:cNvSpPr>
                <a:spLocks noEditPoints="1"/>
              </p:cNvSpPr>
              <p:nvPr/>
            </p:nvSpPr>
            <p:spPr bwMode="auto">
              <a:xfrm>
                <a:off x="5474" y="2172"/>
                <a:ext cx="12" cy="22"/>
              </a:xfrm>
              <a:custGeom>
                <a:avLst/>
                <a:gdLst>
                  <a:gd name="T0" fmla="*/ 6 w 12"/>
                  <a:gd name="T1" fmla="*/ 16 h 22"/>
                  <a:gd name="T2" fmla="*/ 6 w 12"/>
                  <a:gd name="T3" fmla="*/ 16 h 22"/>
                  <a:gd name="T4" fmla="*/ 10 w 12"/>
                  <a:gd name="T5" fmla="*/ 18 h 22"/>
                  <a:gd name="T6" fmla="*/ 10 w 12"/>
                  <a:gd name="T7" fmla="*/ 22 h 22"/>
                  <a:gd name="T8" fmla="*/ 0 w 12"/>
                  <a:gd name="T9" fmla="*/ 20 h 22"/>
                  <a:gd name="T10" fmla="*/ 0 w 12"/>
                  <a:gd name="T11" fmla="*/ 20 h 22"/>
                  <a:gd name="T12" fmla="*/ 2 w 12"/>
                  <a:gd name="T13" fmla="*/ 16 h 22"/>
                  <a:gd name="T14" fmla="*/ 6 w 12"/>
                  <a:gd name="T15" fmla="*/ 16 h 22"/>
                  <a:gd name="T16" fmla="*/ 6 w 12"/>
                  <a:gd name="T17" fmla="*/ 16 h 22"/>
                  <a:gd name="T18" fmla="*/ 2 w 12"/>
                  <a:gd name="T19" fmla="*/ 0 h 22"/>
                  <a:gd name="T20" fmla="*/ 12 w 12"/>
                  <a:gd name="T21" fmla="*/ 2 h 22"/>
                  <a:gd name="T22" fmla="*/ 12 w 12"/>
                  <a:gd name="T23" fmla="*/ 2 h 22"/>
                  <a:gd name="T24" fmla="*/ 10 w 12"/>
                  <a:gd name="T25" fmla="*/ 4 h 22"/>
                  <a:gd name="T26" fmla="*/ 8 w 12"/>
                  <a:gd name="T27" fmla="*/ 6 h 22"/>
                  <a:gd name="T28" fmla="*/ 8 w 12"/>
                  <a:gd name="T29" fmla="*/ 6 h 22"/>
                  <a:gd name="T30" fmla="*/ 4 w 12"/>
                  <a:gd name="T31" fmla="*/ 4 h 22"/>
                  <a:gd name="T32" fmla="*/ 2 w 12"/>
                  <a:gd name="T33" fmla="*/ 0 h 22"/>
                  <a:gd name="T34" fmla="*/ 2 w 12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01"/>
              <p:cNvSpPr>
                <a:spLocks noEditPoints="1"/>
              </p:cNvSpPr>
              <p:nvPr/>
            </p:nvSpPr>
            <p:spPr bwMode="auto">
              <a:xfrm>
                <a:off x="5476" y="2152"/>
                <a:ext cx="12" cy="22"/>
              </a:xfrm>
              <a:custGeom>
                <a:avLst/>
                <a:gdLst>
                  <a:gd name="T0" fmla="*/ 6 w 12"/>
                  <a:gd name="T1" fmla="*/ 16 h 22"/>
                  <a:gd name="T2" fmla="*/ 6 w 12"/>
                  <a:gd name="T3" fmla="*/ 16 h 22"/>
                  <a:gd name="T4" fmla="*/ 10 w 12"/>
                  <a:gd name="T5" fmla="*/ 18 h 22"/>
                  <a:gd name="T6" fmla="*/ 10 w 12"/>
                  <a:gd name="T7" fmla="*/ 22 h 22"/>
                  <a:gd name="T8" fmla="*/ 0 w 12"/>
                  <a:gd name="T9" fmla="*/ 20 h 22"/>
                  <a:gd name="T10" fmla="*/ 0 w 12"/>
                  <a:gd name="T11" fmla="*/ 20 h 22"/>
                  <a:gd name="T12" fmla="*/ 2 w 12"/>
                  <a:gd name="T13" fmla="*/ 16 h 22"/>
                  <a:gd name="T14" fmla="*/ 6 w 12"/>
                  <a:gd name="T15" fmla="*/ 16 h 22"/>
                  <a:gd name="T16" fmla="*/ 6 w 12"/>
                  <a:gd name="T17" fmla="*/ 16 h 22"/>
                  <a:gd name="T18" fmla="*/ 2 w 12"/>
                  <a:gd name="T19" fmla="*/ 0 h 22"/>
                  <a:gd name="T20" fmla="*/ 12 w 12"/>
                  <a:gd name="T21" fmla="*/ 0 h 22"/>
                  <a:gd name="T22" fmla="*/ 12 w 12"/>
                  <a:gd name="T23" fmla="*/ 0 h 22"/>
                  <a:gd name="T24" fmla="*/ 10 w 12"/>
                  <a:gd name="T25" fmla="*/ 4 h 22"/>
                  <a:gd name="T26" fmla="*/ 6 w 12"/>
                  <a:gd name="T27" fmla="*/ 6 h 22"/>
                  <a:gd name="T28" fmla="*/ 6 w 12"/>
                  <a:gd name="T29" fmla="*/ 6 h 22"/>
                  <a:gd name="T30" fmla="*/ 4 w 12"/>
                  <a:gd name="T31" fmla="*/ 4 h 22"/>
                  <a:gd name="T32" fmla="*/ 2 w 12"/>
                  <a:gd name="T33" fmla="*/ 0 h 22"/>
                  <a:gd name="T34" fmla="*/ 2 w 12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02"/>
              <p:cNvSpPr>
                <a:spLocks noEditPoints="1"/>
              </p:cNvSpPr>
              <p:nvPr/>
            </p:nvSpPr>
            <p:spPr bwMode="auto">
              <a:xfrm>
                <a:off x="5478" y="2132"/>
                <a:ext cx="10" cy="20"/>
              </a:xfrm>
              <a:custGeom>
                <a:avLst/>
                <a:gdLst>
                  <a:gd name="T0" fmla="*/ 6 w 10"/>
                  <a:gd name="T1" fmla="*/ 16 h 20"/>
                  <a:gd name="T2" fmla="*/ 6 w 10"/>
                  <a:gd name="T3" fmla="*/ 16 h 20"/>
                  <a:gd name="T4" fmla="*/ 8 w 10"/>
                  <a:gd name="T5" fmla="*/ 18 h 20"/>
                  <a:gd name="T6" fmla="*/ 10 w 10"/>
                  <a:gd name="T7" fmla="*/ 20 h 20"/>
                  <a:gd name="T8" fmla="*/ 0 w 10"/>
                  <a:gd name="T9" fmla="*/ 20 h 20"/>
                  <a:gd name="T10" fmla="*/ 0 w 10"/>
                  <a:gd name="T11" fmla="*/ 20 h 20"/>
                  <a:gd name="T12" fmla="*/ 2 w 10"/>
                  <a:gd name="T13" fmla="*/ 18 h 20"/>
                  <a:gd name="T14" fmla="*/ 6 w 10"/>
                  <a:gd name="T15" fmla="*/ 16 h 20"/>
                  <a:gd name="T16" fmla="*/ 6 w 10"/>
                  <a:gd name="T17" fmla="*/ 16 h 20"/>
                  <a:gd name="T18" fmla="*/ 0 w 10"/>
                  <a:gd name="T19" fmla="*/ 0 h 20"/>
                  <a:gd name="T20" fmla="*/ 10 w 10"/>
                  <a:gd name="T21" fmla="*/ 0 h 20"/>
                  <a:gd name="T22" fmla="*/ 10 w 10"/>
                  <a:gd name="T23" fmla="*/ 0 h 20"/>
                  <a:gd name="T24" fmla="*/ 10 w 10"/>
                  <a:gd name="T25" fmla="*/ 4 h 20"/>
                  <a:gd name="T26" fmla="*/ 6 w 10"/>
                  <a:gd name="T27" fmla="*/ 6 h 20"/>
                  <a:gd name="T28" fmla="*/ 6 w 10"/>
                  <a:gd name="T29" fmla="*/ 6 h 20"/>
                  <a:gd name="T30" fmla="*/ 2 w 10"/>
                  <a:gd name="T31" fmla="*/ 4 h 20"/>
                  <a:gd name="T32" fmla="*/ 0 w 10"/>
                  <a:gd name="T33" fmla="*/ 0 h 20"/>
                  <a:gd name="T34" fmla="*/ 0 w 10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0"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03"/>
              <p:cNvSpPr>
                <a:spLocks noEditPoints="1"/>
              </p:cNvSpPr>
              <p:nvPr/>
            </p:nvSpPr>
            <p:spPr bwMode="auto">
              <a:xfrm>
                <a:off x="5478" y="2112"/>
                <a:ext cx="10" cy="20"/>
              </a:xfrm>
              <a:custGeom>
                <a:avLst/>
                <a:gdLst>
                  <a:gd name="T0" fmla="*/ 6 w 10"/>
                  <a:gd name="T1" fmla="*/ 16 h 20"/>
                  <a:gd name="T2" fmla="*/ 6 w 10"/>
                  <a:gd name="T3" fmla="*/ 16 h 20"/>
                  <a:gd name="T4" fmla="*/ 10 w 10"/>
                  <a:gd name="T5" fmla="*/ 18 h 20"/>
                  <a:gd name="T6" fmla="*/ 10 w 10"/>
                  <a:gd name="T7" fmla="*/ 20 h 20"/>
                  <a:gd name="T8" fmla="*/ 0 w 10"/>
                  <a:gd name="T9" fmla="*/ 20 h 20"/>
                  <a:gd name="T10" fmla="*/ 0 w 10"/>
                  <a:gd name="T11" fmla="*/ 20 h 20"/>
                  <a:gd name="T12" fmla="*/ 2 w 10"/>
                  <a:gd name="T13" fmla="*/ 18 h 20"/>
                  <a:gd name="T14" fmla="*/ 6 w 10"/>
                  <a:gd name="T15" fmla="*/ 16 h 20"/>
                  <a:gd name="T16" fmla="*/ 6 w 10"/>
                  <a:gd name="T17" fmla="*/ 16 h 20"/>
                  <a:gd name="T18" fmla="*/ 2 w 10"/>
                  <a:gd name="T19" fmla="*/ 0 h 20"/>
                  <a:gd name="T20" fmla="*/ 2 w 10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204"/>
              <p:cNvSpPr>
                <a:spLocks/>
              </p:cNvSpPr>
              <p:nvPr/>
            </p:nvSpPr>
            <p:spPr bwMode="auto">
              <a:xfrm>
                <a:off x="5478" y="2128"/>
                <a:ext cx="10" cy="4"/>
              </a:xfrm>
              <a:custGeom>
                <a:avLst/>
                <a:gdLst>
                  <a:gd name="T0" fmla="*/ 6 w 10"/>
                  <a:gd name="T1" fmla="*/ 0 h 4"/>
                  <a:gd name="T2" fmla="*/ 6 w 10"/>
                  <a:gd name="T3" fmla="*/ 0 h 4"/>
                  <a:gd name="T4" fmla="*/ 10 w 10"/>
                  <a:gd name="T5" fmla="*/ 2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2 w 10"/>
                  <a:gd name="T13" fmla="*/ 2 h 4"/>
                  <a:gd name="T14" fmla="*/ 6 w 10"/>
                  <a:gd name="T15" fmla="*/ 0 h 4"/>
                  <a:gd name="T16" fmla="*/ 6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Line 205"/>
              <p:cNvSpPr>
                <a:spLocks noChangeShapeType="1"/>
              </p:cNvSpPr>
              <p:nvPr/>
            </p:nvSpPr>
            <p:spPr bwMode="auto">
              <a:xfrm>
                <a:off x="5480" y="2112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206"/>
              <p:cNvSpPr>
                <a:spLocks noEditPoints="1"/>
              </p:cNvSpPr>
              <p:nvPr/>
            </p:nvSpPr>
            <p:spPr bwMode="auto">
              <a:xfrm>
                <a:off x="5614" y="2248"/>
                <a:ext cx="10" cy="20"/>
              </a:xfrm>
              <a:custGeom>
                <a:avLst/>
                <a:gdLst>
                  <a:gd name="T0" fmla="*/ 10 w 10"/>
                  <a:gd name="T1" fmla="*/ 0 h 20"/>
                  <a:gd name="T2" fmla="*/ 10 w 10"/>
                  <a:gd name="T3" fmla="*/ 0 h 20"/>
                  <a:gd name="T4" fmla="*/ 10 w 10"/>
                  <a:gd name="T5" fmla="*/ 20 h 20"/>
                  <a:gd name="T6" fmla="*/ 0 w 10"/>
                  <a:gd name="T7" fmla="*/ 20 h 20"/>
                  <a:gd name="T8" fmla="*/ 0 w 10"/>
                  <a:gd name="T9" fmla="*/ 20 h 20"/>
                  <a:gd name="T10" fmla="*/ 2 w 10"/>
                  <a:gd name="T11" fmla="*/ 16 h 20"/>
                  <a:gd name="T12" fmla="*/ 6 w 10"/>
                  <a:gd name="T13" fmla="*/ 16 h 20"/>
                  <a:gd name="T14" fmla="*/ 6 w 10"/>
                  <a:gd name="T15" fmla="*/ 16 h 20"/>
                  <a:gd name="T16" fmla="*/ 8 w 10"/>
                  <a:gd name="T17" fmla="*/ 16 h 20"/>
                  <a:gd name="T18" fmla="*/ 10 w 10"/>
                  <a:gd name="T19" fmla="*/ 20 h 20"/>
                  <a:gd name="T20" fmla="*/ 10 w 10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lnTo>
                      <a:pt x="10" y="0"/>
                    </a:lnTo>
                    <a:close/>
                    <a:moveTo>
                      <a:pt x="1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Line 207"/>
              <p:cNvSpPr>
                <a:spLocks noChangeShapeType="1"/>
              </p:cNvSpPr>
              <p:nvPr/>
            </p:nvSpPr>
            <p:spPr bwMode="auto">
              <a:xfrm>
                <a:off x="5624" y="224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208"/>
              <p:cNvSpPr>
                <a:spLocks/>
              </p:cNvSpPr>
              <p:nvPr/>
            </p:nvSpPr>
            <p:spPr bwMode="auto">
              <a:xfrm>
                <a:off x="5614" y="2264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0 w 10"/>
                  <a:gd name="T3" fmla="*/ 4 h 4"/>
                  <a:gd name="T4" fmla="*/ 0 w 10"/>
                  <a:gd name="T5" fmla="*/ 4 h 4"/>
                  <a:gd name="T6" fmla="*/ 2 w 10"/>
                  <a:gd name="T7" fmla="*/ 0 h 4"/>
                  <a:gd name="T8" fmla="*/ 6 w 10"/>
                  <a:gd name="T9" fmla="*/ 0 h 4"/>
                  <a:gd name="T10" fmla="*/ 6 w 10"/>
                  <a:gd name="T11" fmla="*/ 0 h 4"/>
                  <a:gd name="T12" fmla="*/ 8 w 10"/>
                  <a:gd name="T13" fmla="*/ 0 h 4"/>
                  <a:gd name="T14" fmla="*/ 10 w 10"/>
                  <a:gd name="T15" fmla="*/ 4 h 4"/>
                  <a:gd name="T16" fmla="*/ 10 w 10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209"/>
              <p:cNvSpPr>
                <a:spLocks noEditPoints="1"/>
              </p:cNvSpPr>
              <p:nvPr/>
            </p:nvSpPr>
            <p:spPr bwMode="auto">
              <a:xfrm>
                <a:off x="5612" y="2268"/>
                <a:ext cx="12" cy="20"/>
              </a:xfrm>
              <a:custGeom>
                <a:avLst/>
                <a:gdLst>
                  <a:gd name="T0" fmla="*/ 6 w 12"/>
                  <a:gd name="T1" fmla="*/ 6 h 20"/>
                  <a:gd name="T2" fmla="*/ 6 w 12"/>
                  <a:gd name="T3" fmla="*/ 6 h 20"/>
                  <a:gd name="T4" fmla="*/ 4 w 12"/>
                  <a:gd name="T5" fmla="*/ 4 h 20"/>
                  <a:gd name="T6" fmla="*/ 2 w 12"/>
                  <a:gd name="T7" fmla="*/ 0 h 20"/>
                  <a:gd name="T8" fmla="*/ 12 w 12"/>
                  <a:gd name="T9" fmla="*/ 0 h 20"/>
                  <a:gd name="T10" fmla="*/ 12 w 12"/>
                  <a:gd name="T11" fmla="*/ 0 h 20"/>
                  <a:gd name="T12" fmla="*/ 10 w 12"/>
                  <a:gd name="T13" fmla="*/ 4 h 20"/>
                  <a:gd name="T14" fmla="*/ 6 w 12"/>
                  <a:gd name="T15" fmla="*/ 6 h 20"/>
                  <a:gd name="T16" fmla="*/ 6 w 12"/>
                  <a:gd name="T17" fmla="*/ 6 h 20"/>
                  <a:gd name="T18" fmla="*/ 10 w 12"/>
                  <a:gd name="T19" fmla="*/ 20 h 20"/>
                  <a:gd name="T20" fmla="*/ 0 w 12"/>
                  <a:gd name="T21" fmla="*/ 20 h 20"/>
                  <a:gd name="T22" fmla="*/ 0 w 12"/>
                  <a:gd name="T23" fmla="*/ 20 h 20"/>
                  <a:gd name="T24" fmla="*/ 2 w 12"/>
                  <a:gd name="T25" fmla="*/ 16 h 20"/>
                  <a:gd name="T26" fmla="*/ 6 w 12"/>
                  <a:gd name="T27" fmla="*/ 16 h 20"/>
                  <a:gd name="T28" fmla="*/ 6 w 12"/>
                  <a:gd name="T29" fmla="*/ 16 h 20"/>
                  <a:gd name="T30" fmla="*/ 10 w 12"/>
                  <a:gd name="T31" fmla="*/ 16 h 20"/>
                  <a:gd name="T32" fmla="*/ 10 w 12"/>
                  <a:gd name="T33" fmla="*/ 20 h 20"/>
                  <a:gd name="T34" fmla="*/ 10 w 12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1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210"/>
              <p:cNvSpPr>
                <a:spLocks noEditPoints="1"/>
              </p:cNvSpPr>
              <p:nvPr/>
            </p:nvSpPr>
            <p:spPr bwMode="auto">
              <a:xfrm>
                <a:off x="5610" y="2288"/>
                <a:ext cx="12" cy="20"/>
              </a:xfrm>
              <a:custGeom>
                <a:avLst/>
                <a:gdLst>
                  <a:gd name="T0" fmla="*/ 6 w 12"/>
                  <a:gd name="T1" fmla="*/ 4 h 20"/>
                  <a:gd name="T2" fmla="*/ 6 w 12"/>
                  <a:gd name="T3" fmla="*/ 4 h 20"/>
                  <a:gd name="T4" fmla="*/ 4 w 12"/>
                  <a:gd name="T5" fmla="*/ 4 h 20"/>
                  <a:gd name="T6" fmla="*/ 2 w 12"/>
                  <a:gd name="T7" fmla="*/ 0 h 20"/>
                  <a:gd name="T8" fmla="*/ 12 w 12"/>
                  <a:gd name="T9" fmla="*/ 0 h 20"/>
                  <a:gd name="T10" fmla="*/ 12 w 12"/>
                  <a:gd name="T11" fmla="*/ 0 h 20"/>
                  <a:gd name="T12" fmla="*/ 10 w 12"/>
                  <a:gd name="T13" fmla="*/ 4 h 20"/>
                  <a:gd name="T14" fmla="*/ 6 w 12"/>
                  <a:gd name="T15" fmla="*/ 4 h 20"/>
                  <a:gd name="T16" fmla="*/ 6 w 12"/>
                  <a:gd name="T17" fmla="*/ 4 h 20"/>
                  <a:gd name="T18" fmla="*/ 10 w 12"/>
                  <a:gd name="T19" fmla="*/ 20 h 20"/>
                  <a:gd name="T20" fmla="*/ 0 w 12"/>
                  <a:gd name="T21" fmla="*/ 18 h 20"/>
                  <a:gd name="T22" fmla="*/ 0 w 12"/>
                  <a:gd name="T23" fmla="*/ 18 h 20"/>
                  <a:gd name="T24" fmla="*/ 2 w 12"/>
                  <a:gd name="T25" fmla="*/ 16 h 20"/>
                  <a:gd name="T26" fmla="*/ 6 w 12"/>
                  <a:gd name="T27" fmla="*/ 14 h 20"/>
                  <a:gd name="T28" fmla="*/ 6 w 12"/>
                  <a:gd name="T29" fmla="*/ 14 h 20"/>
                  <a:gd name="T30" fmla="*/ 8 w 12"/>
                  <a:gd name="T31" fmla="*/ 16 h 20"/>
                  <a:gd name="T32" fmla="*/ 10 w 12"/>
                  <a:gd name="T33" fmla="*/ 20 h 20"/>
                  <a:gd name="T34" fmla="*/ 10 w 12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211"/>
              <p:cNvSpPr>
                <a:spLocks noEditPoints="1"/>
              </p:cNvSpPr>
              <p:nvPr/>
            </p:nvSpPr>
            <p:spPr bwMode="auto">
              <a:xfrm>
                <a:off x="5606" y="2306"/>
                <a:ext cx="14" cy="22"/>
              </a:xfrm>
              <a:custGeom>
                <a:avLst/>
                <a:gdLst>
                  <a:gd name="T0" fmla="*/ 8 w 14"/>
                  <a:gd name="T1" fmla="*/ 6 h 22"/>
                  <a:gd name="T2" fmla="*/ 8 w 14"/>
                  <a:gd name="T3" fmla="*/ 6 h 22"/>
                  <a:gd name="T4" fmla="*/ 4 w 14"/>
                  <a:gd name="T5" fmla="*/ 4 h 22"/>
                  <a:gd name="T6" fmla="*/ 4 w 14"/>
                  <a:gd name="T7" fmla="*/ 0 h 22"/>
                  <a:gd name="T8" fmla="*/ 14 w 14"/>
                  <a:gd name="T9" fmla="*/ 2 h 22"/>
                  <a:gd name="T10" fmla="*/ 14 w 14"/>
                  <a:gd name="T11" fmla="*/ 2 h 22"/>
                  <a:gd name="T12" fmla="*/ 12 w 14"/>
                  <a:gd name="T13" fmla="*/ 6 h 22"/>
                  <a:gd name="T14" fmla="*/ 8 w 14"/>
                  <a:gd name="T15" fmla="*/ 6 h 22"/>
                  <a:gd name="T16" fmla="*/ 8 w 14"/>
                  <a:gd name="T17" fmla="*/ 6 h 22"/>
                  <a:gd name="T18" fmla="*/ 10 w 14"/>
                  <a:gd name="T19" fmla="*/ 22 h 22"/>
                  <a:gd name="T20" fmla="*/ 0 w 14"/>
                  <a:gd name="T21" fmla="*/ 20 h 22"/>
                  <a:gd name="T22" fmla="*/ 0 w 14"/>
                  <a:gd name="T23" fmla="*/ 20 h 22"/>
                  <a:gd name="T24" fmla="*/ 2 w 14"/>
                  <a:gd name="T25" fmla="*/ 18 h 22"/>
                  <a:gd name="T26" fmla="*/ 6 w 14"/>
                  <a:gd name="T27" fmla="*/ 16 h 22"/>
                  <a:gd name="T28" fmla="*/ 6 w 14"/>
                  <a:gd name="T29" fmla="*/ 16 h 22"/>
                  <a:gd name="T30" fmla="*/ 10 w 14"/>
                  <a:gd name="T31" fmla="*/ 18 h 22"/>
                  <a:gd name="T32" fmla="*/ 10 w 14"/>
                  <a:gd name="T33" fmla="*/ 22 h 22"/>
                  <a:gd name="T34" fmla="*/ 10 w 1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8" y="6"/>
                    </a:moveTo>
                    <a:lnTo>
                      <a:pt x="8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10" y="22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212"/>
              <p:cNvSpPr>
                <a:spLocks noEditPoints="1"/>
              </p:cNvSpPr>
              <p:nvPr/>
            </p:nvSpPr>
            <p:spPr bwMode="auto">
              <a:xfrm>
                <a:off x="5602" y="2326"/>
                <a:ext cx="14" cy="22"/>
              </a:xfrm>
              <a:custGeom>
                <a:avLst/>
                <a:gdLst>
                  <a:gd name="T0" fmla="*/ 8 w 14"/>
                  <a:gd name="T1" fmla="*/ 6 h 22"/>
                  <a:gd name="T2" fmla="*/ 8 w 14"/>
                  <a:gd name="T3" fmla="*/ 6 h 22"/>
                  <a:gd name="T4" fmla="*/ 4 w 14"/>
                  <a:gd name="T5" fmla="*/ 4 h 22"/>
                  <a:gd name="T6" fmla="*/ 4 w 14"/>
                  <a:gd name="T7" fmla="*/ 0 h 22"/>
                  <a:gd name="T8" fmla="*/ 14 w 14"/>
                  <a:gd name="T9" fmla="*/ 2 h 22"/>
                  <a:gd name="T10" fmla="*/ 14 w 14"/>
                  <a:gd name="T11" fmla="*/ 2 h 22"/>
                  <a:gd name="T12" fmla="*/ 12 w 14"/>
                  <a:gd name="T13" fmla="*/ 6 h 22"/>
                  <a:gd name="T14" fmla="*/ 8 w 14"/>
                  <a:gd name="T15" fmla="*/ 6 h 22"/>
                  <a:gd name="T16" fmla="*/ 8 w 14"/>
                  <a:gd name="T17" fmla="*/ 6 h 22"/>
                  <a:gd name="T18" fmla="*/ 10 w 14"/>
                  <a:gd name="T19" fmla="*/ 22 h 22"/>
                  <a:gd name="T20" fmla="*/ 0 w 14"/>
                  <a:gd name="T21" fmla="*/ 20 h 22"/>
                  <a:gd name="T22" fmla="*/ 0 w 14"/>
                  <a:gd name="T23" fmla="*/ 20 h 22"/>
                  <a:gd name="T24" fmla="*/ 2 w 14"/>
                  <a:gd name="T25" fmla="*/ 16 h 22"/>
                  <a:gd name="T26" fmla="*/ 6 w 14"/>
                  <a:gd name="T27" fmla="*/ 16 h 22"/>
                  <a:gd name="T28" fmla="*/ 6 w 14"/>
                  <a:gd name="T29" fmla="*/ 16 h 22"/>
                  <a:gd name="T30" fmla="*/ 8 w 14"/>
                  <a:gd name="T31" fmla="*/ 18 h 22"/>
                  <a:gd name="T32" fmla="*/ 10 w 14"/>
                  <a:gd name="T33" fmla="*/ 22 h 22"/>
                  <a:gd name="T34" fmla="*/ 10 w 1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8" y="6"/>
                    </a:moveTo>
                    <a:lnTo>
                      <a:pt x="8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10" y="22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213"/>
              <p:cNvSpPr>
                <a:spLocks noEditPoints="1"/>
              </p:cNvSpPr>
              <p:nvPr/>
            </p:nvSpPr>
            <p:spPr bwMode="auto">
              <a:xfrm>
                <a:off x="5596" y="2346"/>
                <a:ext cx="16" cy="22"/>
              </a:xfrm>
              <a:custGeom>
                <a:avLst/>
                <a:gdLst>
                  <a:gd name="T0" fmla="*/ 10 w 16"/>
                  <a:gd name="T1" fmla="*/ 6 h 22"/>
                  <a:gd name="T2" fmla="*/ 10 w 16"/>
                  <a:gd name="T3" fmla="*/ 6 h 22"/>
                  <a:gd name="T4" fmla="*/ 6 w 16"/>
                  <a:gd name="T5" fmla="*/ 4 h 22"/>
                  <a:gd name="T6" fmla="*/ 6 w 16"/>
                  <a:gd name="T7" fmla="*/ 0 h 22"/>
                  <a:gd name="T8" fmla="*/ 16 w 16"/>
                  <a:gd name="T9" fmla="*/ 2 h 22"/>
                  <a:gd name="T10" fmla="*/ 16 w 16"/>
                  <a:gd name="T11" fmla="*/ 2 h 22"/>
                  <a:gd name="T12" fmla="*/ 12 w 16"/>
                  <a:gd name="T13" fmla="*/ 6 h 22"/>
                  <a:gd name="T14" fmla="*/ 10 w 16"/>
                  <a:gd name="T15" fmla="*/ 6 h 22"/>
                  <a:gd name="T16" fmla="*/ 10 w 16"/>
                  <a:gd name="T17" fmla="*/ 6 h 22"/>
                  <a:gd name="T18" fmla="*/ 10 w 16"/>
                  <a:gd name="T19" fmla="*/ 22 h 22"/>
                  <a:gd name="T20" fmla="*/ 0 w 16"/>
                  <a:gd name="T21" fmla="*/ 18 h 22"/>
                  <a:gd name="T22" fmla="*/ 0 w 16"/>
                  <a:gd name="T23" fmla="*/ 18 h 22"/>
                  <a:gd name="T24" fmla="*/ 2 w 16"/>
                  <a:gd name="T25" fmla="*/ 16 h 22"/>
                  <a:gd name="T26" fmla="*/ 6 w 16"/>
                  <a:gd name="T27" fmla="*/ 16 h 22"/>
                  <a:gd name="T28" fmla="*/ 6 w 16"/>
                  <a:gd name="T29" fmla="*/ 16 h 22"/>
                  <a:gd name="T30" fmla="*/ 10 w 16"/>
                  <a:gd name="T31" fmla="*/ 18 h 22"/>
                  <a:gd name="T32" fmla="*/ 10 w 16"/>
                  <a:gd name="T33" fmla="*/ 22 h 22"/>
                  <a:gd name="T34" fmla="*/ 10 w 16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10" y="6"/>
                    </a:move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  <a:moveTo>
                      <a:pt x="10" y="22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214"/>
              <p:cNvSpPr>
                <a:spLocks noEditPoints="1"/>
              </p:cNvSpPr>
              <p:nvPr/>
            </p:nvSpPr>
            <p:spPr bwMode="auto">
              <a:xfrm>
                <a:off x="5590" y="2364"/>
                <a:ext cx="16" cy="22"/>
              </a:xfrm>
              <a:custGeom>
                <a:avLst/>
                <a:gdLst>
                  <a:gd name="T0" fmla="*/ 10 w 16"/>
                  <a:gd name="T1" fmla="*/ 6 h 22"/>
                  <a:gd name="T2" fmla="*/ 10 w 16"/>
                  <a:gd name="T3" fmla="*/ 6 h 22"/>
                  <a:gd name="T4" fmla="*/ 6 w 16"/>
                  <a:gd name="T5" fmla="*/ 4 h 22"/>
                  <a:gd name="T6" fmla="*/ 6 w 16"/>
                  <a:gd name="T7" fmla="*/ 0 h 22"/>
                  <a:gd name="T8" fmla="*/ 16 w 16"/>
                  <a:gd name="T9" fmla="*/ 4 h 22"/>
                  <a:gd name="T10" fmla="*/ 16 w 16"/>
                  <a:gd name="T11" fmla="*/ 4 h 22"/>
                  <a:gd name="T12" fmla="*/ 14 w 16"/>
                  <a:gd name="T13" fmla="*/ 6 h 22"/>
                  <a:gd name="T14" fmla="*/ 10 w 16"/>
                  <a:gd name="T15" fmla="*/ 6 h 22"/>
                  <a:gd name="T16" fmla="*/ 10 w 16"/>
                  <a:gd name="T17" fmla="*/ 6 h 22"/>
                  <a:gd name="T18" fmla="*/ 8 w 16"/>
                  <a:gd name="T19" fmla="*/ 22 h 22"/>
                  <a:gd name="T20" fmla="*/ 0 w 16"/>
                  <a:gd name="T21" fmla="*/ 18 h 22"/>
                  <a:gd name="T22" fmla="*/ 0 w 16"/>
                  <a:gd name="T23" fmla="*/ 18 h 22"/>
                  <a:gd name="T24" fmla="*/ 2 w 16"/>
                  <a:gd name="T25" fmla="*/ 16 h 22"/>
                  <a:gd name="T26" fmla="*/ 6 w 16"/>
                  <a:gd name="T27" fmla="*/ 16 h 22"/>
                  <a:gd name="T28" fmla="*/ 6 w 16"/>
                  <a:gd name="T29" fmla="*/ 16 h 22"/>
                  <a:gd name="T30" fmla="*/ 8 w 16"/>
                  <a:gd name="T31" fmla="*/ 18 h 22"/>
                  <a:gd name="T32" fmla="*/ 8 w 16"/>
                  <a:gd name="T33" fmla="*/ 22 h 22"/>
                  <a:gd name="T34" fmla="*/ 8 w 16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10" y="6"/>
                    </a:move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  <a:moveTo>
                      <a:pt x="8" y="22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15"/>
              <p:cNvSpPr>
                <a:spLocks noEditPoints="1"/>
              </p:cNvSpPr>
              <p:nvPr/>
            </p:nvSpPr>
            <p:spPr bwMode="auto">
              <a:xfrm>
                <a:off x="5582" y="2382"/>
                <a:ext cx="16" cy="24"/>
              </a:xfrm>
              <a:custGeom>
                <a:avLst/>
                <a:gdLst>
                  <a:gd name="T0" fmla="*/ 10 w 16"/>
                  <a:gd name="T1" fmla="*/ 8 h 24"/>
                  <a:gd name="T2" fmla="*/ 10 w 16"/>
                  <a:gd name="T3" fmla="*/ 8 h 24"/>
                  <a:gd name="T4" fmla="*/ 8 w 16"/>
                  <a:gd name="T5" fmla="*/ 4 h 24"/>
                  <a:gd name="T6" fmla="*/ 8 w 16"/>
                  <a:gd name="T7" fmla="*/ 0 h 24"/>
                  <a:gd name="T8" fmla="*/ 16 w 16"/>
                  <a:gd name="T9" fmla="*/ 4 h 24"/>
                  <a:gd name="T10" fmla="*/ 16 w 16"/>
                  <a:gd name="T11" fmla="*/ 4 h 24"/>
                  <a:gd name="T12" fmla="*/ 14 w 16"/>
                  <a:gd name="T13" fmla="*/ 8 h 24"/>
                  <a:gd name="T14" fmla="*/ 10 w 16"/>
                  <a:gd name="T15" fmla="*/ 8 h 24"/>
                  <a:gd name="T16" fmla="*/ 10 w 16"/>
                  <a:gd name="T17" fmla="*/ 8 h 24"/>
                  <a:gd name="T18" fmla="*/ 8 w 16"/>
                  <a:gd name="T19" fmla="*/ 24 h 24"/>
                  <a:gd name="T20" fmla="*/ 0 w 16"/>
                  <a:gd name="T21" fmla="*/ 18 h 24"/>
                  <a:gd name="T22" fmla="*/ 0 w 16"/>
                  <a:gd name="T23" fmla="*/ 18 h 24"/>
                  <a:gd name="T24" fmla="*/ 2 w 16"/>
                  <a:gd name="T25" fmla="*/ 16 h 24"/>
                  <a:gd name="T26" fmla="*/ 6 w 16"/>
                  <a:gd name="T27" fmla="*/ 16 h 24"/>
                  <a:gd name="T28" fmla="*/ 6 w 16"/>
                  <a:gd name="T29" fmla="*/ 16 h 24"/>
                  <a:gd name="T30" fmla="*/ 8 w 16"/>
                  <a:gd name="T31" fmla="*/ 20 h 24"/>
                  <a:gd name="T32" fmla="*/ 8 w 16"/>
                  <a:gd name="T33" fmla="*/ 24 h 24"/>
                  <a:gd name="T34" fmla="*/ 8 w 16"/>
                  <a:gd name="T3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4">
                    <a:moveTo>
                      <a:pt x="10" y="8"/>
                    </a:moveTo>
                    <a:lnTo>
                      <a:pt x="10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8" y="24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16"/>
              <p:cNvSpPr>
                <a:spLocks noEditPoints="1"/>
              </p:cNvSpPr>
              <p:nvPr/>
            </p:nvSpPr>
            <p:spPr bwMode="auto">
              <a:xfrm>
                <a:off x="5572" y="2400"/>
                <a:ext cx="18" cy="22"/>
              </a:xfrm>
              <a:custGeom>
                <a:avLst/>
                <a:gdLst>
                  <a:gd name="T0" fmla="*/ 12 w 18"/>
                  <a:gd name="T1" fmla="*/ 8 h 22"/>
                  <a:gd name="T2" fmla="*/ 12 w 18"/>
                  <a:gd name="T3" fmla="*/ 8 h 22"/>
                  <a:gd name="T4" fmla="*/ 10 w 18"/>
                  <a:gd name="T5" fmla="*/ 4 h 22"/>
                  <a:gd name="T6" fmla="*/ 10 w 18"/>
                  <a:gd name="T7" fmla="*/ 0 h 22"/>
                  <a:gd name="T8" fmla="*/ 18 w 18"/>
                  <a:gd name="T9" fmla="*/ 6 h 22"/>
                  <a:gd name="T10" fmla="*/ 18 w 18"/>
                  <a:gd name="T11" fmla="*/ 6 h 22"/>
                  <a:gd name="T12" fmla="*/ 16 w 18"/>
                  <a:gd name="T13" fmla="*/ 8 h 22"/>
                  <a:gd name="T14" fmla="*/ 12 w 18"/>
                  <a:gd name="T15" fmla="*/ 8 h 22"/>
                  <a:gd name="T16" fmla="*/ 12 w 18"/>
                  <a:gd name="T17" fmla="*/ 8 h 22"/>
                  <a:gd name="T18" fmla="*/ 8 w 18"/>
                  <a:gd name="T19" fmla="*/ 22 h 22"/>
                  <a:gd name="T20" fmla="*/ 0 w 18"/>
                  <a:gd name="T21" fmla="*/ 18 h 22"/>
                  <a:gd name="T22" fmla="*/ 0 w 18"/>
                  <a:gd name="T23" fmla="*/ 18 h 22"/>
                  <a:gd name="T24" fmla="*/ 4 w 18"/>
                  <a:gd name="T25" fmla="*/ 16 h 22"/>
                  <a:gd name="T26" fmla="*/ 8 w 18"/>
                  <a:gd name="T27" fmla="*/ 16 h 22"/>
                  <a:gd name="T28" fmla="*/ 8 w 18"/>
                  <a:gd name="T29" fmla="*/ 16 h 22"/>
                  <a:gd name="T30" fmla="*/ 10 w 18"/>
                  <a:gd name="T31" fmla="*/ 20 h 22"/>
                  <a:gd name="T32" fmla="*/ 8 w 18"/>
                  <a:gd name="T33" fmla="*/ 22 h 22"/>
                  <a:gd name="T34" fmla="*/ 8 w 18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2" y="8"/>
                    </a:moveTo>
                    <a:lnTo>
                      <a:pt x="12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  <a:moveTo>
                      <a:pt x="8" y="22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17"/>
              <p:cNvSpPr>
                <a:spLocks noEditPoints="1"/>
              </p:cNvSpPr>
              <p:nvPr/>
            </p:nvSpPr>
            <p:spPr bwMode="auto">
              <a:xfrm>
                <a:off x="5562" y="2418"/>
                <a:ext cx="18" cy="22"/>
              </a:xfrm>
              <a:custGeom>
                <a:avLst/>
                <a:gdLst>
                  <a:gd name="T0" fmla="*/ 12 w 18"/>
                  <a:gd name="T1" fmla="*/ 6 h 22"/>
                  <a:gd name="T2" fmla="*/ 12 w 18"/>
                  <a:gd name="T3" fmla="*/ 6 h 22"/>
                  <a:gd name="T4" fmla="*/ 10 w 18"/>
                  <a:gd name="T5" fmla="*/ 4 h 22"/>
                  <a:gd name="T6" fmla="*/ 10 w 18"/>
                  <a:gd name="T7" fmla="*/ 0 h 22"/>
                  <a:gd name="T8" fmla="*/ 18 w 18"/>
                  <a:gd name="T9" fmla="*/ 4 h 22"/>
                  <a:gd name="T10" fmla="*/ 18 w 18"/>
                  <a:gd name="T11" fmla="*/ 4 h 22"/>
                  <a:gd name="T12" fmla="*/ 16 w 18"/>
                  <a:gd name="T13" fmla="*/ 8 h 22"/>
                  <a:gd name="T14" fmla="*/ 12 w 18"/>
                  <a:gd name="T15" fmla="*/ 6 h 22"/>
                  <a:gd name="T16" fmla="*/ 12 w 18"/>
                  <a:gd name="T17" fmla="*/ 6 h 22"/>
                  <a:gd name="T18" fmla="*/ 6 w 18"/>
                  <a:gd name="T19" fmla="*/ 22 h 22"/>
                  <a:gd name="T20" fmla="*/ 0 w 18"/>
                  <a:gd name="T21" fmla="*/ 16 h 22"/>
                  <a:gd name="T22" fmla="*/ 0 w 18"/>
                  <a:gd name="T23" fmla="*/ 16 h 22"/>
                  <a:gd name="T24" fmla="*/ 2 w 18"/>
                  <a:gd name="T25" fmla="*/ 14 h 22"/>
                  <a:gd name="T26" fmla="*/ 6 w 18"/>
                  <a:gd name="T27" fmla="*/ 14 h 22"/>
                  <a:gd name="T28" fmla="*/ 6 w 18"/>
                  <a:gd name="T29" fmla="*/ 14 h 22"/>
                  <a:gd name="T30" fmla="*/ 8 w 18"/>
                  <a:gd name="T31" fmla="*/ 18 h 22"/>
                  <a:gd name="T32" fmla="*/ 6 w 18"/>
                  <a:gd name="T33" fmla="*/ 22 h 22"/>
                  <a:gd name="T34" fmla="*/ 6 w 18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2" y="6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  <a:moveTo>
                      <a:pt x="6" y="22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18"/>
              <p:cNvSpPr>
                <a:spLocks noEditPoints="1"/>
              </p:cNvSpPr>
              <p:nvPr/>
            </p:nvSpPr>
            <p:spPr bwMode="auto">
              <a:xfrm>
                <a:off x="5548" y="2434"/>
                <a:ext cx="20" cy="20"/>
              </a:xfrm>
              <a:custGeom>
                <a:avLst/>
                <a:gdLst>
                  <a:gd name="T0" fmla="*/ 14 w 20"/>
                  <a:gd name="T1" fmla="*/ 6 h 20"/>
                  <a:gd name="T2" fmla="*/ 14 w 20"/>
                  <a:gd name="T3" fmla="*/ 6 h 20"/>
                  <a:gd name="T4" fmla="*/ 12 w 20"/>
                  <a:gd name="T5" fmla="*/ 2 h 20"/>
                  <a:gd name="T6" fmla="*/ 14 w 20"/>
                  <a:gd name="T7" fmla="*/ 0 h 20"/>
                  <a:gd name="T8" fmla="*/ 20 w 20"/>
                  <a:gd name="T9" fmla="*/ 6 h 20"/>
                  <a:gd name="T10" fmla="*/ 20 w 20"/>
                  <a:gd name="T11" fmla="*/ 6 h 20"/>
                  <a:gd name="T12" fmla="*/ 18 w 20"/>
                  <a:gd name="T13" fmla="*/ 8 h 20"/>
                  <a:gd name="T14" fmla="*/ 14 w 20"/>
                  <a:gd name="T15" fmla="*/ 6 h 20"/>
                  <a:gd name="T16" fmla="*/ 14 w 20"/>
                  <a:gd name="T17" fmla="*/ 6 h 20"/>
                  <a:gd name="T18" fmla="*/ 6 w 20"/>
                  <a:gd name="T19" fmla="*/ 20 h 20"/>
                  <a:gd name="T20" fmla="*/ 0 w 20"/>
                  <a:gd name="T21" fmla="*/ 14 h 20"/>
                  <a:gd name="T22" fmla="*/ 0 w 20"/>
                  <a:gd name="T23" fmla="*/ 14 h 20"/>
                  <a:gd name="T24" fmla="*/ 4 w 20"/>
                  <a:gd name="T25" fmla="*/ 12 h 20"/>
                  <a:gd name="T26" fmla="*/ 6 w 20"/>
                  <a:gd name="T27" fmla="*/ 14 h 20"/>
                  <a:gd name="T28" fmla="*/ 6 w 20"/>
                  <a:gd name="T29" fmla="*/ 14 h 20"/>
                  <a:gd name="T30" fmla="*/ 8 w 20"/>
                  <a:gd name="T31" fmla="*/ 18 h 20"/>
                  <a:gd name="T32" fmla="*/ 6 w 20"/>
                  <a:gd name="T33" fmla="*/ 20 h 20"/>
                  <a:gd name="T34" fmla="*/ 6 w 20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14" y="6"/>
                    </a:moveTo>
                    <a:lnTo>
                      <a:pt x="14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6" y="2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19"/>
              <p:cNvSpPr>
                <a:spLocks noEditPoints="1"/>
              </p:cNvSpPr>
              <p:nvPr/>
            </p:nvSpPr>
            <p:spPr bwMode="auto">
              <a:xfrm>
                <a:off x="5532" y="2448"/>
                <a:ext cx="22" cy="18"/>
              </a:xfrm>
              <a:custGeom>
                <a:avLst/>
                <a:gdLst>
                  <a:gd name="T0" fmla="*/ 16 w 22"/>
                  <a:gd name="T1" fmla="*/ 6 h 18"/>
                  <a:gd name="T2" fmla="*/ 16 w 22"/>
                  <a:gd name="T3" fmla="*/ 6 h 18"/>
                  <a:gd name="T4" fmla="*/ 14 w 22"/>
                  <a:gd name="T5" fmla="*/ 2 h 18"/>
                  <a:gd name="T6" fmla="*/ 16 w 22"/>
                  <a:gd name="T7" fmla="*/ 0 h 18"/>
                  <a:gd name="T8" fmla="*/ 22 w 22"/>
                  <a:gd name="T9" fmla="*/ 6 h 18"/>
                  <a:gd name="T10" fmla="*/ 22 w 22"/>
                  <a:gd name="T11" fmla="*/ 6 h 18"/>
                  <a:gd name="T12" fmla="*/ 18 w 22"/>
                  <a:gd name="T13" fmla="*/ 8 h 18"/>
                  <a:gd name="T14" fmla="*/ 16 w 22"/>
                  <a:gd name="T15" fmla="*/ 6 h 18"/>
                  <a:gd name="T16" fmla="*/ 16 w 22"/>
                  <a:gd name="T17" fmla="*/ 6 h 18"/>
                  <a:gd name="T18" fmla="*/ 6 w 22"/>
                  <a:gd name="T19" fmla="*/ 18 h 18"/>
                  <a:gd name="T20" fmla="*/ 0 w 22"/>
                  <a:gd name="T21" fmla="*/ 10 h 18"/>
                  <a:gd name="T22" fmla="*/ 0 w 22"/>
                  <a:gd name="T23" fmla="*/ 10 h 18"/>
                  <a:gd name="T24" fmla="*/ 4 w 22"/>
                  <a:gd name="T25" fmla="*/ 10 h 18"/>
                  <a:gd name="T26" fmla="*/ 8 w 22"/>
                  <a:gd name="T27" fmla="*/ 12 h 18"/>
                  <a:gd name="T28" fmla="*/ 8 w 22"/>
                  <a:gd name="T29" fmla="*/ 12 h 18"/>
                  <a:gd name="T30" fmla="*/ 8 w 22"/>
                  <a:gd name="T31" fmla="*/ 16 h 18"/>
                  <a:gd name="T32" fmla="*/ 6 w 22"/>
                  <a:gd name="T33" fmla="*/ 18 h 18"/>
                  <a:gd name="T34" fmla="*/ 6 w 22"/>
                  <a:gd name="T3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8">
                    <a:moveTo>
                      <a:pt x="16" y="6"/>
                    </a:moveTo>
                    <a:lnTo>
                      <a:pt x="16" y="6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  <a:moveTo>
                      <a:pt x="6" y="1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20"/>
              <p:cNvSpPr>
                <a:spLocks noEditPoints="1"/>
              </p:cNvSpPr>
              <p:nvPr/>
            </p:nvSpPr>
            <p:spPr bwMode="auto">
              <a:xfrm>
                <a:off x="5516" y="2458"/>
                <a:ext cx="22" cy="16"/>
              </a:xfrm>
              <a:custGeom>
                <a:avLst/>
                <a:gdLst>
                  <a:gd name="T0" fmla="*/ 14 w 22"/>
                  <a:gd name="T1" fmla="*/ 6 h 16"/>
                  <a:gd name="T2" fmla="*/ 14 w 22"/>
                  <a:gd name="T3" fmla="*/ 6 h 16"/>
                  <a:gd name="T4" fmla="*/ 14 w 22"/>
                  <a:gd name="T5" fmla="*/ 2 h 16"/>
                  <a:gd name="T6" fmla="*/ 16 w 22"/>
                  <a:gd name="T7" fmla="*/ 0 h 16"/>
                  <a:gd name="T8" fmla="*/ 22 w 22"/>
                  <a:gd name="T9" fmla="*/ 8 h 16"/>
                  <a:gd name="T10" fmla="*/ 22 w 22"/>
                  <a:gd name="T11" fmla="*/ 8 h 16"/>
                  <a:gd name="T12" fmla="*/ 18 w 22"/>
                  <a:gd name="T13" fmla="*/ 8 h 16"/>
                  <a:gd name="T14" fmla="*/ 14 w 22"/>
                  <a:gd name="T15" fmla="*/ 6 h 16"/>
                  <a:gd name="T16" fmla="*/ 14 w 22"/>
                  <a:gd name="T17" fmla="*/ 6 h 16"/>
                  <a:gd name="T18" fmla="*/ 2 w 22"/>
                  <a:gd name="T19" fmla="*/ 16 h 16"/>
                  <a:gd name="T20" fmla="*/ 0 w 22"/>
                  <a:gd name="T21" fmla="*/ 6 h 16"/>
                  <a:gd name="T22" fmla="*/ 0 w 22"/>
                  <a:gd name="T23" fmla="*/ 6 h 16"/>
                  <a:gd name="T24" fmla="*/ 2 w 22"/>
                  <a:gd name="T25" fmla="*/ 6 h 16"/>
                  <a:gd name="T26" fmla="*/ 6 w 22"/>
                  <a:gd name="T27" fmla="*/ 10 h 16"/>
                  <a:gd name="T28" fmla="*/ 6 w 22"/>
                  <a:gd name="T29" fmla="*/ 10 h 16"/>
                  <a:gd name="T30" fmla="*/ 4 w 22"/>
                  <a:gd name="T31" fmla="*/ 14 h 16"/>
                  <a:gd name="T32" fmla="*/ 2 w 22"/>
                  <a:gd name="T33" fmla="*/ 16 h 16"/>
                  <a:gd name="T34" fmla="*/ 2 w 22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4" y="6"/>
                    </a:moveTo>
                    <a:lnTo>
                      <a:pt x="14" y="6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2" y="1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221"/>
              <p:cNvSpPr>
                <a:spLocks noEditPoints="1"/>
              </p:cNvSpPr>
              <p:nvPr/>
            </p:nvSpPr>
            <p:spPr bwMode="auto">
              <a:xfrm>
                <a:off x="5496" y="2464"/>
                <a:ext cx="22" cy="12"/>
              </a:xfrm>
              <a:custGeom>
                <a:avLst/>
                <a:gdLst>
                  <a:gd name="T0" fmla="*/ 16 w 22"/>
                  <a:gd name="T1" fmla="*/ 6 h 12"/>
                  <a:gd name="T2" fmla="*/ 16 w 22"/>
                  <a:gd name="T3" fmla="*/ 6 h 12"/>
                  <a:gd name="T4" fmla="*/ 16 w 22"/>
                  <a:gd name="T5" fmla="*/ 2 h 12"/>
                  <a:gd name="T6" fmla="*/ 20 w 22"/>
                  <a:gd name="T7" fmla="*/ 0 h 12"/>
                  <a:gd name="T8" fmla="*/ 22 w 22"/>
                  <a:gd name="T9" fmla="*/ 10 h 12"/>
                  <a:gd name="T10" fmla="*/ 22 w 22"/>
                  <a:gd name="T11" fmla="*/ 10 h 12"/>
                  <a:gd name="T12" fmla="*/ 18 w 22"/>
                  <a:gd name="T13" fmla="*/ 10 h 12"/>
                  <a:gd name="T14" fmla="*/ 16 w 22"/>
                  <a:gd name="T15" fmla="*/ 6 h 12"/>
                  <a:gd name="T16" fmla="*/ 16 w 22"/>
                  <a:gd name="T17" fmla="*/ 6 h 12"/>
                  <a:gd name="T18" fmla="*/ 0 w 22"/>
                  <a:gd name="T19" fmla="*/ 12 h 12"/>
                  <a:gd name="T20" fmla="*/ 0 w 22"/>
                  <a:gd name="T21" fmla="*/ 2 h 12"/>
                  <a:gd name="T22" fmla="*/ 0 w 22"/>
                  <a:gd name="T23" fmla="*/ 2 h 12"/>
                  <a:gd name="T24" fmla="*/ 4 w 22"/>
                  <a:gd name="T25" fmla="*/ 4 h 12"/>
                  <a:gd name="T26" fmla="*/ 6 w 22"/>
                  <a:gd name="T27" fmla="*/ 6 h 12"/>
                  <a:gd name="T28" fmla="*/ 6 w 22"/>
                  <a:gd name="T29" fmla="*/ 6 h 12"/>
                  <a:gd name="T30" fmla="*/ 4 w 22"/>
                  <a:gd name="T31" fmla="*/ 10 h 12"/>
                  <a:gd name="T32" fmla="*/ 0 w 22"/>
                  <a:gd name="T33" fmla="*/ 12 h 12"/>
                  <a:gd name="T34" fmla="*/ 0 w 2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2">
                    <a:moveTo>
                      <a:pt x="16" y="6"/>
                    </a:moveTo>
                    <a:lnTo>
                      <a:pt x="16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  <a:moveTo>
                      <a:pt x="0" y="1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222"/>
              <p:cNvSpPr>
                <a:spLocks noEditPoints="1"/>
              </p:cNvSpPr>
              <p:nvPr/>
            </p:nvSpPr>
            <p:spPr bwMode="auto">
              <a:xfrm>
                <a:off x="5476" y="2462"/>
                <a:ext cx="20" cy="14"/>
              </a:xfrm>
              <a:custGeom>
                <a:avLst/>
                <a:gdLst>
                  <a:gd name="T0" fmla="*/ 16 w 20"/>
                  <a:gd name="T1" fmla="*/ 8 h 14"/>
                  <a:gd name="T2" fmla="*/ 16 w 20"/>
                  <a:gd name="T3" fmla="*/ 8 h 14"/>
                  <a:gd name="T4" fmla="*/ 18 w 20"/>
                  <a:gd name="T5" fmla="*/ 4 h 14"/>
                  <a:gd name="T6" fmla="*/ 20 w 20"/>
                  <a:gd name="T7" fmla="*/ 4 h 14"/>
                  <a:gd name="T8" fmla="*/ 20 w 20"/>
                  <a:gd name="T9" fmla="*/ 14 h 14"/>
                  <a:gd name="T10" fmla="*/ 20 w 20"/>
                  <a:gd name="T11" fmla="*/ 14 h 14"/>
                  <a:gd name="T12" fmla="*/ 16 w 20"/>
                  <a:gd name="T13" fmla="*/ 12 h 14"/>
                  <a:gd name="T14" fmla="*/ 16 w 20"/>
                  <a:gd name="T15" fmla="*/ 8 h 14"/>
                  <a:gd name="T16" fmla="*/ 16 w 20"/>
                  <a:gd name="T17" fmla="*/ 8 h 14"/>
                  <a:gd name="T18" fmla="*/ 0 w 20"/>
                  <a:gd name="T19" fmla="*/ 10 h 14"/>
                  <a:gd name="T20" fmla="*/ 2 w 20"/>
                  <a:gd name="T21" fmla="*/ 0 h 14"/>
                  <a:gd name="T22" fmla="*/ 2 w 20"/>
                  <a:gd name="T23" fmla="*/ 0 h 14"/>
                  <a:gd name="T24" fmla="*/ 6 w 20"/>
                  <a:gd name="T25" fmla="*/ 2 h 14"/>
                  <a:gd name="T26" fmla="*/ 6 w 20"/>
                  <a:gd name="T27" fmla="*/ 6 h 14"/>
                  <a:gd name="T28" fmla="*/ 6 w 20"/>
                  <a:gd name="T29" fmla="*/ 6 h 14"/>
                  <a:gd name="T30" fmla="*/ 4 w 20"/>
                  <a:gd name="T31" fmla="*/ 8 h 14"/>
                  <a:gd name="T32" fmla="*/ 0 w 20"/>
                  <a:gd name="T33" fmla="*/ 10 h 14"/>
                  <a:gd name="T34" fmla="*/ 0 w 20"/>
                  <a:gd name="T3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6" y="8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  <a:moveTo>
                      <a:pt x="0" y="1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223"/>
              <p:cNvSpPr>
                <a:spLocks noEditPoints="1"/>
              </p:cNvSpPr>
              <p:nvPr/>
            </p:nvSpPr>
            <p:spPr bwMode="auto">
              <a:xfrm>
                <a:off x="5456" y="2454"/>
                <a:ext cx="22" cy="18"/>
              </a:xfrm>
              <a:custGeom>
                <a:avLst/>
                <a:gdLst>
                  <a:gd name="T0" fmla="*/ 16 w 22"/>
                  <a:gd name="T1" fmla="*/ 12 h 18"/>
                  <a:gd name="T2" fmla="*/ 16 w 22"/>
                  <a:gd name="T3" fmla="*/ 12 h 18"/>
                  <a:gd name="T4" fmla="*/ 18 w 22"/>
                  <a:gd name="T5" fmla="*/ 8 h 18"/>
                  <a:gd name="T6" fmla="*/ 22 w 22"/>
                  <a:gd name="T7" fmla="*/ 8 h 18"/>
                  <a:gd name="T8" fmla="*/ 20 w 22"/>
                  <a:gd name="T9" fmla="*/ 18 h 18"/>
                  <a:gd name="T10" fmla="*/ 20 w 22"/>
                  <a:gd name="T11" fmla="*/ 18 h 18"/>
                  <a:gd name="T12" fmla="*/ 16 w 22"/>
                  <a:gd name="T13" fmla="*/ 14 h 18"/>
                  <a:gd name="T14" fmla="*/ 16 w 22"/>
                  <a:gd name="T15" fmla="*/ 12 h 18"/>
                  <a:gd name="T16" fmla="*/ 16 w 22"/>
                  <a:gd name="T17" fmla="*/ 12 h 18"/>
                  <a:gd name="T18" fmla="*/ 0 w 22"/>
                  <a:gd name="T19" fmla="*/ 8 h 18"/>
                  <a:gd name="T20" fmla="*/ 6 w 22"/>
                  <a:gd name="T21" fmla="*/ 0 h 18"/>
                  <a:gd name="T22" fmla="*/ 6 w 22"/>
                  <a:gd name="T23" fmla="*/ 0 h 18"/>
                  <a:gd name="T24" fmla="*/ 8 w 22"/>
                  <a:gd name="T25" fmla="*/ 4 h 18"/>
                  <a:gd name="T26" fmla="*/ 8 w 22"/>
                  <a:gd name="T27" fmla="*/ 6 h 18"/>
                  <a:gd name="T28" fmla="*/ 8 w 22"/>
                  <a:gd name="T29" fmla="*/ 6 h 18"/>
                  <a:gd name="T30" fmla="*/ 4 w 22"/>
                  <a:gd name="T31" fmla="*/ 10 h 18"/>
                  <a:gd name="T32" fmla="*/ 0 w 22"/>
                  <a:gd name="T33" fmla="*/ 8 h 18"/>
                  <a:gd name="T34" fmla="*/ 0 w 22"/>
                  <a:gd name="T3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8">
                    <a:moveTo>
                      <a:pt x="16" y="12"/>
                    </a:moveTo>
                    <a:lnTo>
                      <a:pt x="16" y="12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close/>
                    <a:moveTo>
                      <a:pt x="0" y="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224"/>
              <p:cNvSpPr>
                <a:spLocks noEditPoints="1"/>
              </p:cNvSpPr>
              <p:nvPr/>
            </p:nvSpPr>
            <p:spPr bwMode="auto">
              <a:xfrm>
                <a:off x="5440" y="2442"/>
                <a:ext cx="22" cy="20"/>
              </a:xfrm>
              <a:custGeom>
                <a:avLst/>
                <a:gdLst>
                  <a:gd name="T0" fmla="*/ 14 w 22"/>
                  <a:gd name="T1" fmla="*/ 14 h 20"/>
                  <a:gd name="T2" fmla="*/ 14 w 22"/>
                  <a:gd name="T3" fmla="*/ 14 h 20"/>
                  <a:gd name="T4" fmla="*/ 18 w 22"/>
                  <a:gd name="T5" fmla="*/ 12 h 20"/>
                  <a:gd name="T6" fmla="*/ 22 w 22"/>
                  <a:gd name="T7" fmla="*/ 12 h 20"/>
                  <a:gd name="T8" fmla="*/ 16 w 22"/>
                  <a:gd name="T9" fmla="*/ 20 h 20"/>
                  <a:gd name="T10" fmla="*/ 16 w 22"/>
                  <a:gd name="T11" fmla="*/ 20 h 20"/>
                  <a:gd name="T12" fmla="*/ 14 w 22"/>
                  <a:gd name="T13" fmla="*/ 18 h 20"/>
                  <a:gd name="T14" fmla="*/ 14 w 22"/>
                  <a:gd name="T15" fmla="*/ 14 h 20"/>
                  <a:gd name="T16" fmla="*/ 14 w 22"/>
                  <a:gd name="T17" fmla="*/ 14 h 20"/>
                  <a:gd name="T18" fmla="*/ 0 w 22"/>
                  <a:gd name="T19" fmla="*/ 8 h 20"/>
                  <a:gd name="T20" fmla="*/ 6 w 22"/>
                  <a:gd name="T21" fmla="*/ 0 h 20"/>
                  <a:gd name="T22" fmla="*/ 6 w 22"/>
                  <a:gd name="T23" fmla="*/ 0 h 20"/>
                  <a:gd name="T24" fmla="*/ 8 w 22"/>
                  <a:gd name="T25" fmla="*/ 4 h 20"/>
                  <a:gd name="T26" fmla="*/ 6 w 22"/>
                  <a:gd name="T27" fmla="*/ 8 h 20"/>
                  <a:gd name="T28" fmla="*/ 6 w 22"/>
                  <a:gd name="T29" fmla="*/ 8 h 20"/>
                  <a:gd name="T30" fmla="*/ 4 w 22"/>
                  <a:gd name="T31" fmla="*/ 10 h 20"/>
                  <a:gd name="T32" fmla="*/ 0 w 22"/>
                  <a:gd name="T33" fmla="*/ 8 h 20"/>
                  <a:gd name="T34" fmla="*/ 0 w 22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  <a:moveTo>
                      <a:pt x="0" y="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225"/>
              <p:cNvSpPr>
                <a:spLocks noEditPoints="1"/>
              </p:cNvSpPr>
              <p:nvPr/>
            </p:nvSpPr>
            <p:spPr bwMode="auto">
              <a:xfrm>
                <a:off x="5426" y="2428"/>
                <a:ext cx="20" cy="22"/>
              </a:xfrm>
              <a:custGeom>
                <a:avLst/>
                <a:gdLst>
                  <a:gd name="T0" fmla="*/ 14 w 20"/>
                  <a:gd name="T1" fmla="*/ 16 h 22"/>
                  <a:gd name="T2" fmla="*/ 14 w 20"/>
                  <a:gd name="T3" fmla="*/ 16 h 22"/>
                  <a:gd name="T4" fmla="*/ 16 w 20"/>
                  <a:gd name="T5" fmla="*/ 14 h 22"/>
                  <a:gd name="T6" fmla="*/ 20 w 20"/>
                  <a:gd name="T7" fmla="*/ 14 h 22"/>
                  <a:gd name="T8" fmla="*/ 14 w 20"/>
                  <a:gd name="T9" fmla="*/ 22 h 22"/>
                  <a:gd name="T10" fmla="*/ 14 w 20"/>
                  <a:gd name="T11" fmla="*/ 22 h 22"/>
                  <a:gd name="T12" fmla="*/ 12 w 20"/>
                  <a:gd name="T13" fmla="*/ 18 h 22"/>
                  <a:gd name="T14" fmla="*/ 14 w 20"/>
                  <a:gd name="T15" fmla="*/ 16 h 22"/>
                  <a:gd name="T16" fmla="*/ 14 w 20"/>
                  <a:gd name="T17" fmla="*/ 16 h 22"/>
                  <a:gd name="T18" fmla="*/ 0 w 20"/>
                  <a:gd name="T19" fmla="*/ 6 h 22"/>
                  <a:gd name="T20" fmla="*/ 8 w 20"/>
                  <a:gd name="T21" fmla="*/ 0 h 22"/>
                  <a:gd name="T22" fmla="*/ 8 w 20"/>
                  <a:gd name="T23" fmla="*/ 0 h 22"/>
                  <a:gd name="T24" fmla="*/ 8 w 20"/>
                  <a:gd name="T25" fmla="*/ 4 h 22"/>
                  <a:gd name="T26" fmla="*/ 6 w 20"/>
                  <a:gd name="T27" fmla="*/ 8 h 22"/>
                  <a:gd name="T28" fmla="*/ 6 w 20"/>
                  <a:gd name="T29" fmla="*/ 8 h 22"/>
                  <a:gd name="T30" fmla="*/ 4 w 20"/>
                  <a:gd name="T31" fmla="*/ 8 h 22"/>
                  <a:gd name="T32" fmla="*/ 0 w 20"/>
                  <a:gd name="T33" fmla="*/ 6 h 22"/>
                  <a:gd name="T34" fmla="*/ 0 w 20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14" y="16"/>
                    </a:moveTo>
                    <a:lnTo>
                      <a:pt x="14" y="16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  <a:moveTo>
                      <a:pt x="0" y="6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226"/>
              <p:cNvSpPr>
                <a:spLocks noEditPoints="1"/>
              </p:cNvSpPr>
              <p:nvPr/>
            </p:nvSpPr>
            <p:spPr bwMode="auto">
              <a:xfrm>
                <a:off x="5414" y="2412"/>
                <a:ext cx="20" cy="22"/>
              </a:xfrm>
              <a:custGeom>
                <a:avLst/>
                <a:gdLst>
                  <a:gd name="T0" fmla="*/ 12 w 20"/>
                  <a:gd name="T1" fmla="*/ 16 h 22"/>
                  <a:gd name="T2" fmla="*/ 12 w 20"/>
                  <a:gd name="T3" fmla="*/ 16 h 22"/>
                  <a:gd name="T4" fmla="*/ 16 w 20"/>
                  <a:gd name="T5" fmla="*/ 14 h 22"/>
                  <a:gd name="T6" fmla="*/ 20 w 20"/>
                  <a:gd name="T7" fmla="*/ 16 h 22"/>
                  <a:gd name="T8" fmla="*/ 12 w 20"/>
                  <a:gd name="T9" fmla="*/ 22 h 22"/>
                  <a:gd name="T10" fmla="*/ 12 w 20"/>
                  <a:gd name="T11" fmla="*/ 22 h 22"/>
                  <a:gd name="T12" fmla="*/ 10 w 20"/>
                  <a:gd name="T13" fmla="*/ 18 h 22"/>
                  <a:gd name="T14" fmla="*/ 12 w 20"/>
                  <a:gd name="T15" fmla="*/ 16 h 22"/>
                  <a:gd name="T16" fmla="*/ 12 w 20"/>
                  <a:gd name="T17" fmla="*/ 16 h 22"/>
                  <a:gd name="T18" fmla="*/ 0 w 20"/>
                  <a:gd name="T19" fmla="*/ 6 h 22"/>
                  <a:gd name="T20" fmla="*/ 10 w 20"/>
                  <a:gd name="T21" fmla="*/ 0 h 22"/>
                  <a:gd name="T22" fmla="*/ 10 w 20"/>
                  <a:gd name="T23" fmla="*/ 0 h 22"/>
                  <a:gd name="T24" fmla="*/ 10 w 20"/>
                  <a:gd name="T25" fmla="*/ 4 h 22"/>
                  <a:gd name="T26" fmla="*/ 8 w 20"/>
                  <a:gd name="T27" fmla="*/ 8 h 22"/>
                  <a:gd name="T28" fmla="*/ 8 w 20"/>
                  <a:gd name="T29" fmla="*/ 8 h 22"/>
                  <a:gd name="T30" fmla="*/ 4 w 20"/>
                  <a:gd name="T31" fmla="*/ 8 h 22"/>
                  <a:gd name="T32" fmla="*/ 0 w 20"/>
                  <a:gd name="T33" fmla="*/ 6 h 22"/>
                  <a:gd name="T34" fmla="*/ 0 w 20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12" y="16"/>
                    </a:moveTo>
                    <a:lnTo>
                      <a:pt x="12" y="16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  <a:moveTo>
                      <a:pt x="0" y="6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227"/>
              <p:cNvSpPr>
                <a:spLocks noEditPoints="1"/>
              </p:cNvSpPr>
              <p:nvPr/>
            </p:nvSpPr>
            <p:spPr bwMode="auto">
              <a:xfrm>
                <a:off x="5406" y="2394"/>
                <a:ext cx="18" cy="24"/>
              </a:xfrm>
              <a:custGeom>
                <a:avLst/>
                <a:gdLst>
                  <a:gd name="T0" fmla="*/ 12 w 18"/>
                  <a:gd name="T1" fmla="*/ 16 h 24"/>
                  <a:gd name="T2" fmla="*/ 12 w 18"/>
                  <a:gd name="T3" fmla="*/ 16 h 24"/>
                  <a:gd name="T4" fmla="*/ 14 w 18"/>
                  <a:gd name="T5" fmla="*/ 16 h 24"/>
                  <a:gd name="T6" fmla="*/ 18 w 18"/>
                  <a:gd name="T7" fmla="*/ 18 h 24"/>
                  <a:gd name="T8" fmla="*/ 8 w 18"/>
                  <a:gd name="T9" fmla="*/ 24 h 24"/>
                  <a:gd name="T10" fmla="*/ 8 w 18"/>
                  <a:gd name="T11" fmla="*/ 24 h 24"/>
                  <a:gd name="T12" fmla="*/ 8 w 18"/>
                  <a:gd name="T13" fmla="*/ 20 h 24"/>
                  <a:gd name="T14" fmla="*/ 12 w 18"/>
                  <a:gd name="T15" fmla="*/ 16 h 24"/>
                  <a:gd name="T16" fmla="*/ 12 w 18"/>
                  <a:gd name="T17" fmla="*/ 16 h 24"/>
                  <a:gd name="T18" fmla="*/ 0 w 18"/>
                  <a:gd name="T19" fmla="*/ 4 h 24"/>
                  <a:gd name="T20" fmla="*/ 10 w 18"/>
                  <a:gd name="T21" fmla="*/ 0 h 24"/>
                  <a:gd name="T22" fmla="*/ 10 w 18"/>
                  <a:gd name="T23" fmla="*/ 0 h 24"/>
                  <a:gd name="T24" fmla="*/ 10 w 18"/>
                  <a:gd name="T25" fmla="*/ 4 h 24"/>
                  <a:gd name="T26" fmla="*/ 8 w 18"/>
                  <a:gd name="T27" fmla="*/ 8 h 24"/>
                  <a:gd name="T28" fmla="*/ 8 w 18"/>
                  <a:gd name="T29" fmla="*/ 8 h 24"/>
                  <a:gd name="T30" fmla="*/ 4 w 18"/>
                  <a:gd name="T31" fmla="*/ 8 h 24"/>
                  <a:gd name="T32" fmla="*/ 0 w 18"/>
                  <a:gd name="T33" fmla="*/ 4 h 24"/>
                  <a:gd name="T34" fmla="*/ 0 w 18"/>
                  <a:gd name="T3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2" y="16"/>
                    </a:moveTo>
                    <a:lnTo>
                      <a:pt x="12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228"/>
              <p:cNvSpPr>
                <a:spLocks noEditPoints="1"/>
              </p:cNvSpPr>
              <p:nvPr/>
            </p:nvSpPr>
            <p:spPr bwMode="auto">
              <a:xfrm>
                <a:off x="5402" y="2376"/>
                <a:ext cx="14" cy="22"/>
              </a:xfrm>
              <a:custGeom>
                <a:avLst/>
                <a:gdLst>
                  <a:gd name="T0" fmla="*/ 8 w 14"/>
                  <a:gd name="T1" fmla="*/ 16 h 22"/>
                  <a:gd name="T2" fmla="*/ 8 w 14"/>
                  <a:gd name="T3" fmla="*/ 16 h 22"/>
                  <a:gd name="T4" fmla="*/ 12 w 14"/>
                  <a:gd name="T5" fmla="*/ 16 h 22"/>
                  <a:gd name="T6" fmla="*/ 14 w 14"/>
                  <a:gd name="T7" fmla="*/ 18 h 22"/>
                  <a:gd name="T8" fmla="*/ 4 w 14"/>
                  <a:gd name="T9" fmla="*/ 22 h 22"/>
                  <a:gd name="T10" fmla="*/ 4 w 14"/>
                  <a:gd name="T11" fmla="*/ 22 h 22"/>
                  <a:gd name="T12" fmla="*/ 6 w 14"/>
                  <a:gd name="T13" fmla="*/ 18 h 22"/>
                  <a:gd name="T14" fmla="*/ 8 w 14"/>
                  <a:gd name="T15" fmla="*/ 16 h 22"/>
                  <a:gd name="T16" fmla="*/ 8 w 14"/>
                  <a:gd name="T17" fmla="*/ 16 h 22"/>
                  <a:gd name="T18" fmla="*/ 0 w 14"/>
                  <a:gd name="T19" fmla="*/ 2 h 22"/>
                  <a:gd name="T20" fmla="*/ 8 w 14"/>
                  <a:gd name="T21" fmla="*/ 0 h 22"/>
                  <a:gd name="T22" fmla="*/ 8 w 14"/>
                  <a:gd name="T23" fmla="*/ 0 h 22"/>
                  <a:gd name="T24" fmla="*/ 8 w 14"/>
                  <a:gd name="T25" fmla="*/ 4 h 22"/>
                  <a:gd name="T26" fmla="*/ 6 w 14"/>
                  <a:gd name="T27" fmla="*/ 6 h 22"/>
                  <a:gd name="T28" fmla="*/ 6 w 14"/>
                  <a:gd name="T29" fmla="*/ 6 h 22"/>
                  <a:gd name="T30" fmla="*/ 2 w 14"/>
                  <a:gd name="T31" fmla="*/ 6 h 22"/>
                  <a:gd name="T32" fmla="*/ 0 w 14"/>
                  <a:gd name="T33" fmla="*/ 2 h 22"/>
                  <a:gd name="T34" fmla="*/ 0 w 14"/>
                  <a:gd name="T35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0" y="2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229"/>
              <p:cNvSpPr>
                <a:spLocks noEditPoints="1"/>
              </p:cNvSpPr>
              <p:nvPr/>
            </p:nvSpPr>
            <p:spPr bwMode="auto">
              <a:xfrm>
                <a:off x="5398" y="2358"/>
                <a:ext cx="12" cy="20"/>
              </a:xfrm>
              <a:custGeom>
                <a:avLst/>
                <a:gdLst>
                  <a:gd name="T0" fmla="*/ 6 w 12"/>
                  <a:gd name="T1" fmla="*/ 14 h 20"/>
                  <a:gd name="T2" fmla="*/ 6 w 12"/>
                  <a:gd name="T3" fmla="*/ 14 h 20"/>
                  <a:gd name="T4" fmla="*/ 10 w 12"/>
                  <a:gd name="T5" fmla="*/ 16 h 20"/>
                  <a:gd name="T6" fmla="*/ 12 w 12"/>
                  <a:gd name="T7" fmla="*/ 18 h 20"/>
                  <a:gd name="T8" fmla="*/ 4 w 12"/>
                  <a:gd name="T9" fmla="*/ 20 h 20"/>
                  <a:gd name="T10" fmla="*/ 4 w 12"/>
                  <a:gd name="T11" fmla="*/ 20 h 20"/>
                  <a:gd name="T12" fmla="*/ 4 w 12"/>
                  <a:gd name="T13" fmla="*/ 16 h 20"/>
                  <a:gd name="T14" fmla="*/ 6 w 12"/>
                  <a:gd name="T15" fmla="*/ 14 h 20"/>
                  <a:gd name="T16" fmla="*/ 6 w 12"/>
                  <a:gd name="T17" fmla="*/ 14 h 20"/>
                  <a:gd name="T18" fmla="*/ 0 w 12"/>
                  <a:gd name="T19" fmla="*/ 0 h 20"/>
                  <a:gd name="T20" fmla="*/ 10 w 12"/>
                  <a:gd name="T21" fmla="*/ 0 h 20"/>
                  <a:gd name="T22" fmla="*/ 10 w 12"/>
                  <a:gd name="T23" fmla="*/ 0 h 20"/>
                  <a:gd name="T24" fmla="*/ 8 w 12"/>
                  <a:gd name="T25" fmla="*/ 2 h 20"/>
                  <a:gd name="T26" fmla="*/ 6 w 12"/>
                  <a:gd name="T27" fmla="*/ 4 h 20"/>
                  <a:gd name="T28" fmla="*/ 6 w 12"/>
                  <a:gd name="T29" fmla="*/ 4 h 20"/>
                  <a:gd name="T30" fmla="*/ 2 w 12"/>
                  <a:gd name="T31" fmla="*/ 4 h 20"/>
                  <a:gd name="T32" fmla="*/ 0 w 12"/>
                  <a:gd name="T33" fmla="*/ 0 h 20"/>
                  <a:gd name="T34" fmla="*/ 0 w 12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14"/>
                    </a:moveTo>
                    <a:lnTo>
                      <a:pt x="6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230"/>
              <p:cNvSpPr>
                <a:spLocks noEditPoints="1"/>
              </p:cNvSpPr>
              <p:nvPr/>
            </p:nvSpPr>
            <p:spPr bwMode="auto">
              <a:xfrm>
                <a:off x="5396" y="2338"/>
                <a:ext cx="12" cy="20"/>
              </a:xfrm>
              <a:custGeom>
                <a:avLst/>
                <a:gdLst>
                  <a:gd name="T0" fmla="*/ 6 w 12"/>
                  <a:gd name="T1" fmla="*/ 14 h 20"/>
                  <a:gd name="T2" fmla="*/ 6 w 12"/>
                  <a:gd name="T3" fmla="*/ 14 h 20"/>
                  <a:gd name="T4" fmla="*/ 10 w 12"/>
                  <a:gd name="T5" fmla="*/ 16 h 20"/>
                  <a:gd name="T6" fmla="*/ 12 w 12"/>
                  <a:gd name="T7" fmla="*/ 20 h 20"/>
                  <a:gd name="T8" fmla="*/ 2 w 12"/>
                  <a:gd name="T9" fmla="*/ 20 h 20"/>
                  <a:gd name="T10" fmla="*/ 2 w 12"/>
                  <a:gd name="T11" fmla="*/ 20 h 20"/>
                  <a:gd name="T12" fmla="*/ 2 w 12"/>
                  <a:gd name="T13" fmla="*/ 16 h 20"/>
                  <a:gd name="T14" fmla="*/ 6 w 12"/>
                  <a:gd name="T15" fmla="*/ 14 h 20"/>
                  <a:gd name="T16" fmla="*/ 6 w 12"/>
                  <a:gd name="T17" fmla="*/ 14 h 20"/>
                  <a:gd name="T18" fmla="*/ 0 w 12"/>
                  <a:gd name="T19" fmla="*/ 0 h 20"/>
                  <a:gd name="T20" fmla="*/ 10 w 12"/>
                  <a:gd name="T21" fmla="*/ 0 h 20"/>
                  <a:gd name="T22" fmla="*/ 10 w 12"/>
                  <a:gd name="T23" fmla="*/ 0 h 20"/>
                  <a:gd name="T24" fmla="*/ 8 w 12"/>
                  <a:gd name="T25" fmla="*/ 4 h 20"/>
                  <a:gd name="T26" fmla="*/ 4 w 12"/>
                  <a:gd name="T27" fmla="*/ 4 h 20"/>
                  <a:gd name="T28" fmla="*/ 4 w 12"/>
                  <a:gd name="T29" fmla="*/ 4 h 20"/>
                  <a:gd name="T30" fmla="*/ 2 w 12"/>
                  <a:gd name="T31" fmla="*/ 4 h 20"/>
                  <a:gd name="T32" fmla="*/ 0 w 12"/>
                  <a:gd name="T33" fmla="*/ 0 h 20"/>
                  <a:gd name="T34" fmla="*/ 0 w 12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14"/>
                    </a:moveTo>
                    <a:lnTo>
                      <a:pt x="6" y="14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231"/>
              <p:cNvSpPr>
                <a:spLocks/>
              </p:cNvSpPr>
              <p:nvPr/>
            </p:nvSpPr>
            <p:spPr bwMode="auto">
              <a:xfrm>
                <a:off x="5396" y="2334"/>
                <a:ext cx="10" cy="4"/>
              </a:xfrm>
              <a:custGeom>
                <a:avLst/>
                <a:gdLst>
                  <a:gd name="T0" fmla="*/ 4 w 10"/>
                  <a:gd name="T1" fmla="*/ 0 h 4"/>
                  <a:gd name="T2" fmla="*/ 4 w 10"/>
                  <a:gd name="T3" fmla="*/ 0 h 4"/>
                  <a:gd name="T4" fmla="*/ 8 w 10"/>
                  <a:gd name="T5" fmla="*/ 0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0 w 10"/>
                  <a:gd name="T13" fmla="*/ 0 h 4"/>
                  <a:gd name="T14" fmla="*/ 4 w 10"/>
                  <a:gd name="T15" fmla="*/ 0 h 4"/>
                  <a:gd name="T16" fmla="*/ 4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4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232"/>
              <p:cNvSpPr>
                <a:spLocks/>
              </p:cNvSpPr>
              <p:nvPr/>
            </p:nvSpPr>
            <p:spPr bwMode="auto">
              <a:xfrm>
                <a:off x="6094" y="2182"/>
                <a:ext cx="10" cy="4"/>
              </a:xfrm>
              <a:custGeom>
                <a:avLst/>
                <a:gdLst>
                  <a:gd name="T0" fmla="*/ 6 w 10"/>
                  <a:gd name="T1" fmla="*/ 0 h 4"/>
                  <a:gd name="T2" fmla="*/ 6 w 10"/>
                  <a:gd name="T3" fmla="*/ 0 h 4"/>
                  <a:gd name="T4" fmla="*/ 10 w 10"/>
                  <a:gd name="T5" fmla="*/ 0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2 w 10"/>
                  <a:gd name="T13" fmla="*/ 0 h 4"/>
                  <a:gd name="T14" fmla="*/ 6 w 10"/>
                  <a:gd name="T15" fmla="*/ 0 h 4"/>
                  <a:gd name="T16" fmla="*/ 6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233"/>
              <p:cNvSpPr>
                <a:spLocks noEditPoints="1"/>
              </p:cNvSpPr>
              <p:nvPr/>
            </p:nvSpPr>
            <p:spPr bwMode="auto">
              <a:xfrm>
                <a:off x="6092" y="2186"/>
                <a:ext cx="12" cy="20"/>
              </a:xfrm>
              <a:custGeom>
                <a:avLst/>
                <a:gdLst>
                  <a:gd name="T0" fmla="*/ 2 w 12"/>
                  <a:gd name="T1" fmla="*/ 0 h 20"/>
                  <a:gd name="T2" fmla="*/ 12 w 12"/>
                  <a:gd name="T3" fmla="*/ 0 h 20"/>
                  <a:gd name="T4" fmla="*/ 12 w 12"/>
                  <a:gd name="T5" fmla="*/ 0 h 20"/>
                  <a:gd name="T6" fmla="*/ 10 w 12"/>
                  <a:gd name="T7" fmla="*/ 4 h 20"/>
                  <a:gd name="T8" fmla="*/ 6 w 12"/>
                  <a:gd name="T9" fmla="*/ 4 h 20"/>
                  <a:gd name="T10" fmla="*/ 6 w 12"/>
                  <a:gd name="T11" fmla="*/ 4 h 20"/>
                  <a:gd name="T12" fmla="*/ 4 w 12"/>
                  <a:gd name="T13" fmla="*/ 4 h 20"/>
                  <a:gd name="T14" fmla="*/ 2 w 12"/>
                  <a:gd name="T15" fmla="*/ 0 h 20"/>
                  <a:gd name="T16" fmla="*/ 2 w 12"/>
                  <a:gd name="T17" fmla="*/ 0 h 20"/>
                  <a:gd name="T18" fmla="*/ 6 w 12"/>
                  <a:gd name="T19" fmla="*/ 16 h 20"/>
                  <a:gd name="T20" fmla="*/ 6 w 12"/>
                  <a:gd name="T21" fmla="*/ 16 h 20"/>
                  <a:gd name="T22" fmla="*/ 8 w 12"/>
                  <a:gd name="T23" fmla="*/ 18 h 20"/>
                  <a:gd name="T24" fmla="*/ 10 w 12"/>
                  <a:gd name="T25" fmla="*/ 20 h 20"/>
                  <a:gd name="T26" fmla="*/ 0 w 12"/>
                  <a:gd name="T27" fmla="*/ 20 h 20"/>
                  <a:gd name="T28" fmla="*/ 0 w 12"/>
                  <a:gd name="T29" fmla="*/ 20 h 20"/>
                  <a:gd name="T30" fmla="*/ 2 w 12"/>
                  <a:gd name="T31" fmla="*/ 16 h 20"/>
                  <a:gd name="T32" fmla="*/ 6 w 12"/>
                  <a:gd name="T33" fmla="*/ 16 h 20"/>
                  <a:gd name="T34" fmla="*/ 6 w 12"/>
                  <a:gd name="T3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234"/>
              <p:cNvSpPr>
                <a:spLocks noEditPoints="1"/>
              </p:cNvSpPr>
              <p:nvPr/>
            </p:nvSpPr>
            <p:spPr bwMode="auto">
              <a:xfrm>
                <a:off x="6088" y="2206"/>
                <a:ext cx="14" cy="20"/>
              </a:xfrm>
              <a:custGeom>
                <a:avLst/>
                <a:gdLst>
                  <a:gd name="T0" fmla="*/ 4 w 14"/>
                  <a:gd name="T1" fmla="*/ 0 h 20"/>
                  <a:gd name="T2" fmla="*/ 14 w 14"/>
                  <a:gd name="T3" fmla="*/ 0 h 20"/>
                  <a:gd name="T4" fmla="*/ 14 w 14"/>
                  <a:gd name="T5" fmla="*/ 0 h 20"/>
                  <a:gd name="T6" fmla="*/ 12 w 14"/>
                  <a:gd name="T7" fmla="*/ 4 h 20"/>
                  <a:gd name="T8" fmla="*/ 8 w 14"/>
                  <a:gd name="T9" fmla="*/ 4 h 20"/>
                  <a:gd name="T10" fmla="*/ 8 w 14"/>
                  <a:gd name="T11" fmla="*/ 4 h 20"/>
                  <a:gd name="T12" fmla="*/ 4 w 14"/>
                  <a:gd name="T13" fmla="*/ 2 h 20"/>
                  <a:gd name="T14" fmla="*/ 4 w 14"/>
                  <a:gd name="T15" fmla="*/ 0 h 20"/>
                  <a:gd name="T16" fmla="*/ 4 w 14"/>
                  <a:gd name="T17" fmla="*/ 0 h 20"/>
                  <a:gd name="T18" fmla="*/ 6 w 14"/>
                  <a:gd name="T19" fmla="*/ 14 h 20"/>
                  <a:gd name="T20" fmla="*/ 6 w 14"/>
                  <a:gd name="T21" fmla="*/ 14 h 20"/>
                  <a:gd name="T22" fmla="*/ 8 w 14"/>
                  <a:gd name="T23" fmla="*/ 16 h 20"/>
                  <a:gd name="T24" fmla="*/ 10 w 14"/>
                  <a:gd name="T25" fmla="*/ 20 h 20"/>
                  <a:gd name="T26" fmla="*/ 0 w 14"/>
                  <a:gd name="T27" fmla="*/ 18 h 20"/>
                  <a:gd name="T28" fmla="*/ 0 w 14"/>
                  <a:gd name="T29" fmla="*/ 18 h 20"/>
                  <a:gd name="T30" fmla="*/ 2 w 14"/>
                  <a:gd name="T31" fmla="*/ 16 h 20"/>
                  <a:gd name="T32" fmla="*/ 6 w 14"/>
                  <a:gd name="T33" fmla="*/ 14 h 20"/>
                  <a:gd name="T34" fmla="*/ 6 w 14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0">
                    <a:moveTo>
                      <a:pt x="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235"/>
              <p:cNvSpPr>
                <a:spLocks noEditPoints="1"/>
              </p:cNvSpPr>
              <p:nvPr/>
            </p:nvSpPr>
            <p:spPr bwMode="auto">
              <a:xfrm>
                <a:off x="6082" y="2224"/>
                <a:ext cx="16" cy="22"/>
              </a:xfrm>
              <a:custGeom>
                <a:avLst/>
                <a:gdLst>
                  <a:gd name="T0" fmla="*/ 6 w 16"/>
                  <a:gd name="T1" fmla="*/ 0 h 22"/>
                  <a:gd name="T2" fmla="*/ 16 w 16"/>
                  <a:gd name="T3" fmla="*/ 2 h 22"/>
                  <a:gd name="T4" fmla="*/ 16 w 16"/>
                  <a:gd name="T5" fmla="*/ 2 h 22"/>
                  <a:gd name="T6" fmla="*/ 14 w 16"/>
                  <a:gd name="T7" fmla="*/ 6 h 22"/>
                  <a:gd name="T8" fmla="*/ 10 w 16"/>
                  <a:gd name="T9" fmla="*/ 6 h 22"/>
                  <a:gd name="T10" fmla="*/ 10 w 16"/>
                  <a:gd name="T11" fmla="*/ 6 h 22"/>
                  <a:gd name="T12" fmla="*/ 6 w 16"/>
                  <a:gd name="T13" fmla="*/ 4 h 22"/>
                  <a:gd name="T14" fmla="*/ 6 w 16"/>
                  <a:gd name="T15" fmla="*/ 0 h 22"/>
                  <a:gd name="T16" fmla="*/ 6 w 16"/>
                  <a:gd name="T17" fmla="*/ 0 h 22"/>
                  <a:gd name="T18" fmla="*/ 6 w 16"/>
                  <a:gd name="T19" fmla="*/ 16 h 22"/>
                  <a:gd name="T20" fmla="*/ 6 w 16"/>
                  <a:gd name="T21" fmla="*/ 16 h 22"/>
                  <a:gd name="T22" fmla="*/ 10 w 16"/>
                  <a:gd name="T23" fmla="*/ 18 h 22"/>
                  <a:gd name="T24" fmla="*/ 10 w 16"/>
                  <a:gd name="T25" fmla="*/ 22 h 22"/>
                  <a:gd name="T26" fmla="*/ 0 w 16"/>
                  <a:gd name="T27" fmla="*/ 18 h 22"/>
                  <a:gd name="T28" fmla="*/ 0 w 16"/>
                  <a:gd name="T29" fmla="*/ 18 h 22"/>
                  <a:gd name="T30" fmla="*/ 2 w 16"/>
                  <a:gd name="T31" fmla="*/ 16 h 22"/>
                  <a:gd name="T32" fmla="*/ 6 w 16"/>
                  <a:gd name="T33" fmla="*/ 16 h 22"/>
                  <a:gd name="T34" fmla="*/ 6 w 16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236"/>
              <p:cNvSpPr>
                <a:spLocks noEditPoints="1"/>
              </p:cNvSpPr>
              <p:nvPr/>
            </p:nvSpPr>
            <p:spPr bwMode="auto">
              <a:xfrm>
                <a:off x="6074" y="2242"/>
                <a:ext cx="18" cy="24"/>
              </a:xfrm>
              <a:custGeom>
                <a:avLst/>
                <a:gdLst>
                  <a:gd name="T0" fmla="*/ 8 w 18"/>
                  <a:gd name="T1" fmla="*/ 0 h 24"/>
                  <a:gd name="T2" fmla="*/ 18 w 18"/>
                  <a:gd name="T3" fmla="*/ 4 h 24"/>
                  <a:gd name="T4" fmla="*/ 18 w 18"/>
                  <a:gd name="T5" fmla="*/ 4 h 24"/>
                  <a:gd name="T6" fmla="*/ 14 w 18"/>
                  <a:gd name="T7" fmla="*/ 8 h 24"/>
                  <a:gd name="T8" fmla="*/ 10 w 18"/>
                  <a:gd name="T9" fmla="*/ 8 h 24"/>
                  <a:gd name="T10" fmla="*/ 10 w 18"/>
                  <a:gd name="T11" fmla="*/ 8 h 24"/>
                  <a:gd name="T12" fmla="*/ 8 w 18"/>
                  <a:gd name="T13" fmla="*/ 4 h 24"/>
                  <a:gd name="T14" fmla="*/ 8 w 18"/>
                  <a:gd name="T15" fmla="*/ 0 h 24"/>
                  <a:gd name="T16" fmla="*/ 8 w 18"/>
                  <a:gd name="T17" fmla="*/ 0 h 24"/>
                  <a:gd name="T18" fmla="*/ 6 w 18"/>
                  <a:gd name="T19" fmla="*/ 16 h 24"/>
                  <a:gd name="T20" fmla="*/ 6 w 18"/>
                  <a:gd name="T21" fmla="*/ 16 h 24"/>
                  <a:gd name="T22" fmla="*/ 10 w 18"/>
                  <a:gd name="T23" fmla="*/ 20 h 24"/>
                  <a:gd name="T24" fmla="*/ 8 w 18"/>
                  <a:gd name="T25" fmla="*/ 24 h 24"/>
                  <a:gd name="T26" fmla="*/ 0 w 18"/>
                  <a:gd name="T27" fmla="*/ 18 h 24"/>
                  <a:gd name="T28" fmla="*/ 0 w 18"/>
                  <a:gd name="T29" fmla="*/ 18 h 24"/>
                  <a:gd name="T30" fmla="*/ 2 w 18"/>
                  <a:gd name="T31" fmla="*/ 16 h 24"/>
                  <a:gd name="T32" fmla="*/ 6 w 18"/>
                  <a:gd name="T33" fmla="*/ 16 h 24"/>
                  <a:gd name="T34" fmla="*/ 6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8" y="0"/>
                    </a:moveTo>
                    <a:lnTo>
                      <a:pt x="18" y="4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20"/>
                    </a:lnTo>
                    <a:lnTo>
                      <a:pt x="8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237"/>
              <p:cNvSpPr>
                <a:spLocks noEditPoints="1"/>
              </p:cNvSpPr>
              <p:nvPr/>
            </p:nvSpPr>
            <p:spPr bwMode="auto">
              <a:xfrm>
                <a:off x="6064" y="2260"/>
                <a:ext cx="18" cy="22"/>
              </a:xfrm>
              <a:custGeom>
                <a:avLst/>
                <a:gdLst>
                  <a:gd name="T0" fmla="*/ 10 w 18"/>
                  <a:gd name="T1" fmla="*/ 0 h 22"/>
                  <a:gd name="T2" fmla="*/ 18 w 18"/>
                  <a:gd name="T3" fmla="*/ 6 h 22"/>
                  <a:gd name="T4" fmla="*/ 18 w 18"/>
                  <a:gd name="T5" fmla="*/ 6 h 22"/>
                  <a:gd name="T6" fmla="*/ 16 w 18"/>
                  <a:gd name="T7" fmla="*/ 8 h 22"/>
                  <a:gd name="T8" fmla="*/ 12 w 18"/>
                  <a:gd name="T9" fmla="*/ 8 h 22"/>
                  <a:gd name="T10" fmla="*/ 12 w 18"/>
                  <a:gd name="T11" fmla="*/ 8 h 22"/>
                  <a:gd name="T12" fmla="*/ 10 w 18"/>
                  <a:gd name="T13" fmla="*/ 4 h 22"/>
                  <a:gd name="T14" fmla="*/ 10 w 18"/>
                  <a:gd name="T15" fmla="*/ 0 h 22"/>
                  <a:gd name="T16" fmla="*/ 10 w 18"/>
                  <a:gd name="T17" fmla="*/ 0 h 22"/>
                  <a:gd name="T18" fmla="*/ 8 w 18"/>
                  <a:gd name="T19" fmla="*/ 16 h 22"/>
                  <a:gd name="T20" fmla="*/ 8 w 18"/>
                  <a:gd name="T21" fmla="*/ 16 h 22"/>
                  <a:gd name="T22" fmla="*/ 10 w 18"/>
                  <a:gd name="T23" fmla="*/ 20 h 22"/>
                  <a:gd name="T24" fmla="*/ 8 w 18"/>
                  <a:gd name="T25" fmla="*/ 22 h 22"/>
                  <a:gd name="T26" fmla="*/ 0 w 18"/>
                  <a:gd name="T27" fmla="*/ 18 h 22"/>
                  <a:gd name="T28" fmla="*/ 0 w 18"/>
                  <a:gd name="T29" fmla="*/ 18 h 22"/>
                  <a:gd name="T30" fmla="*/ 4 w 18"/>
                  <a:gd name="T31" fmla="*/ 16 h 22"/>
                  <a:gd name="T32" fmla="*/ 8 w 18"/>
                  <a:gd name="T33" fmla="*/ 16 h 22"/>
                  <a:gd name="T34" fmla="*/ 8 w 18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0" y="0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8" y="16"/>
                    </a:moveTo>
                    <a:lnTo>
                      <a:pt x="8" y="16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238"/>
              <p:cNvSpPr>
                <a:spLocks noEditPoints="1"/>
              </p:cNvSpPr>
              <p:nvPr/>
            </p:nvSpPr>
            <p:spPr bwMode="auto">
              <a:xfrm>
                <a:off x="6052" y="2278"/>
                <a:ext cx="20" cy="20"/>
              </a:xfrm>
              <a:custGeom>
                <a:avLst/>
                <a:gdLst>
                  <a:gd name="T0" fmla="*/ 12 w 20"/>
                  <a:gd name="T1" fmla="*/ 0 h 20"/>
                  <a:gd name="T2" fmla="*/ 20 w 20"/>
                  <a:gd name="T3" fmla="*/ 4 h 20"/>
                  <a:gd name="T4" fmla="*/ 20 w 20"/>
                  <a:gd name="T5" fmla="*/ 4 h 20"/>
                  <a:gd name="T6" fmla="*/ 18 w 20"/>
                  <a:gd name="T7" fmla="*/ 6 h 20"/>
                  <a:gd name="T8" fmla="*/ 14 w 20"/>
                  <a:gd name="T9" fmla="*/ 6 h 20"/>
                  <a:gd name="T10" fmla="*/ 14 w 20"/>
                  <a:gd name="T11" fmla="*/ 6 h 20"/>
                  <a:gd name="T12" fmla="*/ 12 w 20"/>
                  <a:gd name="T13" fmla="*/ 2 h 20"/>
                  <a:gd name="T14" fmla="*/ 12 w 20"/>
                  <a:gd name="T15" fmla="*/ 0 h 20"/>
                  <a:gd name="T16" fmla="*/ 12 w 20"/>
                  <a:gd name="T17" fmla="*/ 0 h 20"/>
                  <a:gd name="T18" fmla="*/ 6 w 20"/>
                  <a:gd name="T19" fmla="*/ 14 h 20"/>
                  <a:gd name="T20" fmla="*/ 6 w 20"/>
                  <a:gd name="T21" fmla="*/ 14 h 20"/>
                  <a:gd name="T22" fmla="*/ 8 w 20"/>
                  <a:gd name="T23" fmla="*/ 18 h 20"/>
                  <a:gd name="T24" fmla="*/ 6 w 20"/>
                  <a:gd name="T25" fmla="*/ 20 h 20"/>
                  <a:gd name="T26" fmla="*/ 0 w 20"/>
                  <a:gd name="T27" fmla="*/ 14 h 20"/>
                  <a:gd name="T28" fmla="*/ 0 w 20"/>
                  <a:gd name="T29" fmla="*/ 14 h 20"/>
                  <a:gd name="T30" fmla="*/ 4 w 20"/>
                  <a:gd name="T31" fmla="*/ 12 h 20"/>
                  <a:gd name="T32" fmla="*/ 6 w 20"/>
                  <a:gd name="T33" fmla="*/ 14 h 20"/>
                  <a:gd name="T34" fmla="*/ 6 w 20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12" y="0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239"/>
              <p:cNvSpPr>
                <a:spLocks noEditPoints="1"/>
              </p:cNvSpPr>
              <p:nvPr/>
            </p:nvSpPr>
            <p:spPr bwMode="auto">
              <a:xfrm>
                <a:off x="6038" y="2292"/>
                <a:ext cx="20" cy="20"/>
              </a:xfrm>
              <a:custGeom>
                <a:avLst/>
                <a:gdLst>
                  <a:gd name="T0" fmla="*/ 14 w 20"/>
                  <a:gd name="T1" fmla="*/ 0 h 20"/>
                  <a:gd name="T2" fmla="*/ 20 w 20"/>
                  <a:gd name="T3" fmla="*/ 6 h 20"/>
                  <a:gd name="T4" fmla="*/ 20 w 20"/>
                  <a:gd name="T5" fmla="*/ 6 h 20"/>
                  <a:gd name="T6" fmla="*/ 18 w 20"/>
                  <a:gd name="T7" fmla="*/ 8 h 20"/>
                  <a:gd name="T8" fmla="*/ 14 w 20"/>
                  <a:gd name="T9" fmla="*/ 6 h 20"/>
                  <a:gd name="T10" fmla="*/ 14 w 20"/>
                  <a:gd name="T11" fmla="*/ 6 h 20"/>
                  <a:gd name="T12" fmla="*/ 12 w 20"/>
                  <a:gd name="T13" fmla="*/ 4 h 20"/>
                  <a:gd name="T14" fmla="*/ 14 w 20"/>
                  <a:gd name="T15" fmla="*/ 0 h 20"/>
                  <a:gd name="T16" fmla="*/ 14 w 20"/>
                  <a:gd name="T17" fmla="*/ 0 h 20"/>
                  <a:gd name="T18" fmla="*/ 6 w 20"/>
                  <a:gd name="T19" fmla="*/ 14 h 20"/>
                  <a:gd name="T20" fmla="*/ 6 w 20"/>
                  <a:gd name="T21" fmla="*/ 14 h 20"/>
                  <a:gd name="T22" fmla="*/ 6 w 20"/>
                  <a:gd name="T23" fmla="*/ 16 h 20"/>
                  <a:gd name="T24" fmla="*/ 4 w 20"/>
                  <a:gd name="T25" fmla="*/ 20 h 20"/>
                  <a:gd name="T26" fmla="*/ 0 w 20"/>
                  <a:gd name="T27" fmla="*/ 12 h 20"/>
                  <a:gd name="T28" fmla="*/ 0 w 20"/>
                  <a:gd name="T29" fmla="*/ 12 h 20"/>
                  <a:gd name="T30" fmla="*/ 2 w 20"/>
                  <a:gd name="T31" fmla="*/ 12 h 20"/>
                  <a:gd name="T32" fmla="*/ 6 w 20"/>
                  <a:gd name="T33" fmla="*/ 14 h 20"/>
                  <a:gd name="T34" fmla="*/ 6 w 20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14" y="0"/>
                    </a:move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240"/>
              <p:cNvSpPr>
                <a:spLocks noEditPoints="1"/>
              </p:cNvSpPr>
              <p:nvPr/>
            </p:nvSpPr>
            <p:spPr bwMode="auto">
              <a:xfrm>
                <a:off x="6020" y="2304"/>
                <a:ext cx="22" cy="16"/>
              </a:xfrm>
              <a:custGeom>
                <a:avLst/>
                <a:gdLst>
                  <a:gd name="T0" fmla="*/ 18 w 22"/>
                  <a:gd name="T1" fmla="*/ 0 h 16"/>
                  <a:gd name="T2" fmla="*/ 22 w 22"/>
                  <a:gd name="T3" fmla="*/ 8 h 16"/>
                  <a:gd name="T4" fmla="*/ 22 w 22"/>
                  <a:gd name="T5" fmla="*/ 8 h 16"/>
                  <a:gd name="T6" fmla="*/ 18 w 22"/>
                  <a:gd name="T7" fmla="*/ 8 h 16"/>
                  <a:gd name="T8" fmla="*/ 16 w 22"/>
                  <a:gd name="T9" fmla="*/ 6 h 16"/>
                  <a:gd name="T10" fmla="*/ 16 w 22"/>
                  <a:gd name="T11" fmla="*/ 6 h 16"/>
                  <a:gd name="T12" fmla="*/ 16 w 22"/>
                  <a:gd name="T13" fmla="*/ 2 h 16"/>
                  <a:gd name="T14" fmla="*/ 18 w 22"/>
                  <a:gd name="T15" fmla="*/ 0 h 16"/>
                  <a:gd name="T16" fmla="*/ 18 w 22"/>
                  <a:gd name="T17" fmla="*/ 0 h 16"/>
                  <a:gd name="T18" fmla="*/ 6 w 22"/>
                  <a:gd name="T19" fmla="*/ 10 h 16"/>
                  <a:gd name="T20" fmla="*/ 6 w 22"/>
                  <a:gd name="T21" fmla="*/ 10 h 16"/>
                  <a:gd name="T22" fmla="*/ 6 w 22"/>
                  <a:gd name="T23" fmla="*/ 14 h 16"/>
                  <a:gd name="T24" fmla="*/ 2 w 22"/>
                  <a:gd name="T25" fmla="*/ 16 h 16"/>
                  <a:gd name="T26" fmla="*/ 0 w 22"/>
                  <a:gd name="T27" fmla="*/ 8 h 16"/>
                  <a:gd name="T28" fmla="*/ 0 w 22"/>
                  <a:gd name="T29" fmla="*/ 8 h 16"/>
                  <a:gd name="T30" fmla="*/ 4 w 22"/>
                  <a:gd name="T31" fmla="*/ 8 h 16"/>
                  <a:gd name="T32" fmla="*/ 6 w 22"/>
                  <a:gd name="T33" fmla="*/ 10 h 16"/>
                  <a:gd name="T34" fmla="*/ 6 w 22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0"/>
                    </a:moveTo>
                    <a:lnTo>
                      <a:pt x="22" y="8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6" y="10"/>
                    </a:moveTo>
                    <a:lnTo>
                      <a:pt x="6" y="10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241"/>
              <p:cNvSpPr>
                <a:spLocks noEditPoints="1"/>
              </p:cNvSpPr>
              <p:nvPr/>
            </p:nvSpPr>
            <p:spPr bwMode="auto">
              <a:xfrm>
                <a:off x="6002" y="2312"/>
                <a:ext cx="20" cy="10"/>
              </a:xfrm>
              <a:custGeom>
                <a:avLst/>
                <a:gdLst>
                  <a:gd name="T0" fmla="*/ 18 w 20"/>
                  <a:gd name="T1" fmla="*/ 0 h 10"/>
                  <a:gd name="T2" fmla="*/ 20 w 20"/>
                  <a:gd name="T3" fmla="*/ 8 h 10"/>
                  <a:gd name="T4" fmla="*/ 20 w 20"/>
                  <a:gd name="T5" fmla="*/ 8 h 10"/>
                  <a:gd name="T6" fmla="*/ 16 w 20"/>
                  <a:gd name="T7" fmla="*/ 8 h 10"/>
                  <a:gd name="T8" fmla="*/ 14 w 20"/>
                  <a:gd name="T9" fmla="*/ 6 h 10"/>
                  <a:gd name="T10" fmla="*/ 14 w 20"/>
                  <a:gd name="T11" fmla="*/ 6 h 10"/>
                  <a:gd name="T12" fmla="*/ 16 w 20"/>
                  <a:gd name="T13" fmla="*/ 2 h 10"/>
                  <a:gd name="T14" fmla="*/ 18 w 20"/>
                  <a:gd name="T15" fmla="*/ 0 h 10"/>
                  <a:gd name="T16" fmla="*/ 18 w 20"/>
                  <a:gd name="T17" fmla="*/ 0 h 10"/>
                  <a:gd name="T18" fmla="*/ 4 w 20"/>
                  <a:gd name="T19" fmla="*/ 6 h 10"/>
                  <a:gd name="T20" fmla="*/ 4 w 20"/>
                  <a:gd name="T21" fmla="*/ 6 h 10"/>
                  <a:gd name="T22" fmla="*/ 4 w 20"/>
                  <a:gd name="T23" fmla="*/ 10 h 10"/>
                  <a:gd name="T24" fmla="*/ 0 w 20"/>
                  <a:gd name="T25" fmla="*/ 10 h 10"/>
                  <a:gd name="T26" fmla="*/ 0 w 20"/>
                  <a:gd name="T27" fmla="*/ 0 h 10"/>
                  <a:gd name="T28" fmla="*/ 0 w 20"/>
                  <a:gd name="T29" fmla="*/ 0 h 10"/>
                  <a:gd name="T30" fmla="*/ 4 w 20"/>
                  <a:gd name="T31" fmla="*/ 2 h 10"/>
                  <a:gd name="T32" fmla="*/ 4 w 20"/>
                  <a:gd name="T33" fmla="*/ 6 h 10"/>
                  <a:gd name="T34" fmla="*/ 4 w 20"/>
                  <a:gd name="T3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0">
                    <a:moveTo>
                      <a:pt x="18" y="0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242"/>
              <p:cNvSpPr>
                <a:spLocks noEditPoints="1"/>
              </p:cNvSpPr>
              <p:nvPr/>
            </p:nvSpPr>
            <p:spPr bwMode="auto">
              <a:xfrm>
                <a:off x="5980" y="2308"/>
                <a:ext cx="22" cy="14"/>
              </a:xfrm>
              <a:custGeom>
                <a:avLst/>
                <a:gdLst>
                  <a:gd name="T0" fmla="*/ 22 w 22"/>
                  <a:gd name="T1" fmla="*/ 4 h 14"/>
                  <a:gd name="T2" fmla="*/ 22 w 22"/>
                  <a:gd name="T3" fmla="*/ 14 h 14"/>
                  <a:gd name="T4" fmla="*/ 22 w 22"/>
                  <a:gd name="T5" fmla="*/ 14 h 14"/>
                  <a:gd name="T6" fmla="*/ 18 w 22"/>
                  <a:gd name="T7" fmla="*/ 14 h 14"/>
                  <a:gd name="T8" fmla="*/ 16 w 22"/>
                  <a:gd name="T9" fmla="*/ 10 h 14"/>
                  <a:gd name="T10" fmla="*/ 16 w 22"/>
                  <a:gd name="T11" fmla="*/ 10 h 14"/>
                  <a:gd name="T12" fmla="*/ 18 w 22"/>
                  <a:gd name="T13" fmla="*/ 6 h 14"/>
                  <a:gd name="T14" fmla="*/ 22 w 22"/>
                  <a:gd name="T15" fmla="*/ 4 h 14"/>
                  <a:gd name="T16" fmla="*/ 22 w 22"/>
                  <a:gd name="T17" fmla="*/ 4 h 14"/>
                  <a:gd name="T18" fmla="*/ 8 w 22"/>
                  <a:gd name="T19" fmla="*/ 8 h 14"/>
                  <a:gd name="T20" fmla="*/ 8 w 22"/>
                  <a:gd name="T21" fmla="*/ 8 h 14"/>
                  <a:gd name="T22" fmla="*/ 4 w 22"/>
                  <a:gd name="T23" fmla="*/ 10 h 14"/>
                  <a:gd name="T24" fmla="*/ 0 w 22"/>
                  <a:gd name="T25" fmla="*/ 10 h 14"/>
                  <a:gd name="T26" fmla="*/ 4 w 22"/>
                  <a:gd name="T27" fmla="*/ 0 h 14"/>
                  <a:gd name="T28" fmla="*/ 4 w 22"/>
                  <a:gd name="T29" fmla="*/ 0 h 14"/>
                  <a:gd name="T30" fmla="*/ 6 w 22"/>
                  <a:gd name="T31" fmla="*/ 4 h 14"/>
                  <a:gd name="T32" fmla="*/ 8 w 22"/>
                  <a:gd name="T33" fmla="*/ 8 h 14"/>
                  <a:gd name="T34" fmla="*/ 8 w 22"/>
                  <a:gd name="T3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4">
                    <a:moveTo>
                      <a:pt x="22" y="4"/>
                    </a:moveTo>
                    <a:lnTo>
                      <a:pt x="22" y="14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243"/>
              <p:cNvSpPr>
                <a:spLocks noEditPoints="1"/>
              </p:cNvSpPr>
              <p:nvPr/>
            </p:nvSpPr>
            <p:spPr bwMode="auto">
              <a:xfrm>
                <a:off x="5962" y="2298"/>
                <a:ext cx="22" cy="20"/>
              </a:xfrm>
              <a:custGeom>
                <a:avLst/>
                <a:gdLst>
                  <a:gd name="T0" fmla="*/ 22 w 22"/>
                  <a:gd name="T1" fmla="*/ 10 h 20"/>
                  <a:gd name="T2" fmla="*/ 18 w 22"/>
                  <a:gd name="T3" fmla="*/ 20 h 20"/>
                  <a:gd name="T4" fmla="*/ 18 w 22"/>
                  <a:gd name="T5" fmla="*/ 20 h 20"/>
                  <a:gd name="T6" fmla="*/ 16 w 22"/>
                  <a:gd name="T7" fmla="*/ 18 h 20"/>
                  <a:gd name="T8" fmla="*/ 16 w 22"/>
                  <a:gd name="T9" fmla="*/ 14 h 20"/>
                  <a:gd name="T10" fmla="*/ 16 w 22"/>
                  <a:gd name="T11" fmla="*/ 14 h 20"/>
                  <a:gd name="T12" fmla="*/ 18 w 22"/>
                  <a:gd name="T13" fmla="*/ 10 h 20"/>
                  <a:gd name="T14" fmla="*/ 22 w 22"/>
                  <a:gd name="T15" fmla="*/ 10 h 20"/>
                  <a:gd name="T16" fmla="*/ 22 w 22"/>
                  <a:gd name="T17" fmla="*/ 10 h 20"/>
                  <a:gd name="T18" fmla="*/ 8 w 22"/>
                  <a:gd name="T19" fmla="*/ 8 h 20"/>
                  <a:gd name="T20" fmla="*/ 8 w 22"/>
                  <a:gd name="T21" fmla="*/ 8 h 20"/>
                  <a:gd name="T22" fmla="*/ 4 w 22"/>
                  <a:gd name="T23" fmla="*/ 10 h 20"/>
                  <a:gd name="T24" fmla="*/ 0 w 22"/>
                  <a:gd name="T25" fmla="*/ 8 h 20"/>
                  <a:gd name="T26" fmla="*/ 6 w 22"/>
                  <a:gd name="T27" fmla="*/ 0 h 20"/>
                  <a:gd name="T28" fmla="*/ 6 w 22"/>
                  <a:gd name="T29" fmla="*/ 0 h 20"/>
                  <a:gd name="T30" fmla="*/ 8 w 22"/>
                  <a:gd name="T31" fmla="*/ 4 h 20"/>
                  <a:gd name="T32" fmla="*/ 8 w 22"/>
                  <a:gd name="T33" fmla="*/ 8 h 20"/>
                  <a:gd name="T34" fmla="*/ 8 w 22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18" y="20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244"/>
              <p:cNvSpPr>
                <a:spLocks noEditPoints="1"/>
              </p:cNvSpPr>
              <p:nvPr/>
            </p:nvSpPr>
            <p:spPr bwMode="auto">
              <a:xfrm>
                <a:off x="5948" y="2284"/>
                <a:ext cx="20" cy="22"/>
              </a:xfrm>
              <a:custGeom>
                <a:avLst/>
                <a:gdLst>
                  <a:gd name="T0" fmla="*/ 20 w 20"/>
                  <a:gd name="T1" fmla="*/ 14 h 22"/>
                  <a:gd name="T2" fmla="*/ 14 w 20"/>
                  <a:gd name="T3" fmla="*/ 22 h 22"/>
                  <a:gd name="T4" fmla="*/ 14 w 20"/>
                  <a:gd name="T5" fmla="*/ 22 h 22"/>
                  <a:gd name="T6" fmla="*/ 12 w 20"/>
                  <a:gd name="T7" fmla="*/ 18 h 22"/>
                  <a:gd name="T8" fmla="*/ 14 w 20"/>
                  <a:gd name="T9" fmla="*/ 16 h 22"/>
                  <a:gd name="T10" fmla="*/ 14 w 20"/>
                  <a:gd name="T11" fmla="*/ 16 h 22"/>
                  <a:gd name="T12" fmla="*/ 18 w 20"/>
                  <a:gd name="T13" fmla="*/ 14 h 22"/>
                  <a:gd name="T14" fmla="*/ 20 w 20"/>
                  <a:gd name="T15" fmla="*/ 14 h 22"/>
                  <a:gd name="T16" fmla="*/ 20 w 20"/>
                  <a:gd name="T17" fmla="*/ 14 h 22"/>
                  <a:gd name="T18" fmla="*/ 8 w 20"/>
                  <a:gd name="T19" fmla="*/ 8 h 22"/>
                  <a:gd name="T20" fmla="*/ 8 w 20"/>
                  <a:gd name="T21" fmla="*/ 8 h 22"/>
                  <a:gd name="T22" fmla="*/ 4 w 20"/>
                  <a:gd name="T23" fmla="*/ 8 h 22"/>
                  <a:gd name="T24" fmla="*/ 0 w 20"/>
                  <a:gd name="T25" fmla="*/ 6 h 22"/>
                  <a:gd name="T26" fmla="*/ 8 w 20"/>
                  <a:gd name="T27" fmla="*/ 0 h 22"/>
                  <a:gd name="T28" fmla="*/ 8 w 20"/>
                  <a:gd name="T29" fmla="*/ 0 h 22"/>
                  <a:gd name="T30" fmla="*/ 10 w 20"/>
                  <a:gd name="T31" fmla="*/ 4 h 22"/>
                  <a:gd name="T32" fmla="*/ 8 w 20"/>
                  <a:gd name="T33" fmla="*/ 8 h 22"/>
                  <a:gd name="T34" fmla="*/ 8 w 20"/>
                  <a:gd name="T35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20" y="14"/>
                    </a:moveTo>
                    <a:lnTo>
                      <a:pt x="14" y="22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245"/>
              <p:cNvSpPr>
                <a:spLocks noEditPoints="1"/>
              </p:cNvSpPr>
              <p:nvPr/>
            </p:nvSpPr>
            <p:spPr bwMode="auto">
              <a:xfrm>
                <a:off x="5938" y="2268"/>
                <a:ext cx="18" cy="22"/>
              </a:xfrm>
              <a:custGeom>
                <a:avLst/>
                <a:gdLst>
                  <a:gd name="T0" fmla="*/ 18 w 18"/>
                  <a:gd name="T1" fmla="*/ 16 h 22"/>
                  <a:gd name="T2" fmla="*/ 10 w 18"/>
                  <a:gd name="T3" fmla="*/ 22 h 22"/>
                  <a:gd name="T4" fmla="*/ 10 w 18"/>
                  <a:gd name="T5" fmla="*/ 22 h 22"/>
                  <a:gd name="T6" fmla="*/ 10 w 18"/>
                  <a:gd name="T7" fmla="*/ 18 h 22"/>
                  <a:gd name="T8" fmla="*/ 12 w 18"/>
                  <a:gd name="T9" fmla="*/ 16 h 22"/>
                  <a:gd name="T10" fmla="*/ 12 w 18"/>
                  <a:gd name="T11" fmla="*/ 16 h 22"/>
                  <a:gd name="T12" fmla="*/ 16 w 18"/>
                  <a:gd name="T13" fmla="*/ 14 h 22"/>
                  <a:gd name="T14" fmla="*/ 18 w 18"/>
                  <a:gd name="T15" fmla="*/ 16 h 22"/>
                  <a:gd name="T16" fmla="*/ 18 w 18"/>
                  <a:gd name="T17" fmla="*/ 16 h 22"/>
                  <a:gd name="T18" fmla="*/ 8 w 18"/>
                  <a:gd name="T19" fmla="*/ 6 h 22"/>
                  <a:gd name="T20" fmla="*/ 8 w 18"/>
                  <a:gd name="T21" fmla="*/ 6 h 22"/>
                  <a:gd name="T22" fmla="*/ 4 w 18"/>
                  <a:gd name="T23" fmla="*/ 6 h 22"/>
                  <a:gd name="T24" fmla="*/ 0 w 18"/>
                  <a:gd name="T25" fmla="*/ 4 h 22"/>
                  <a:gd name="T26" fmla="*/ 10 w 18"/>
                  <a:gd name="T27" fmla="*/ 0 h 22"/>
                  <a:gd name="T28" fmla="*/ 10 w 18"/>
                  <a:gd name="T29" fmla="*/ 0 h 22"/>
                  <a:gd name="T30" fmla="*/ 10 w 18"/>
                  <a:gd name="T31" fmla="*/ 4 h 22"/>
                  <a:gd name="T32" fmla="*/ 8 w 18"/>
                  <a:gd name="T33" fmla="*/ 6 h 22"/>
                  <a:gd name="T34" fmla="*/ 8 w 18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8" y="16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8" y="16"/>
                    </a:lnTo>
                    <a:lnTo>
                      <a:pt x="18" y="16"/>
                    </a:lnTo>
                    <a:close/>
                    <a:moveTo>
                      <a:pt x="8" y="6"/>
                    </a:moveTo>
                    <a:lnTo>
                      <a:pt x="8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246"/>
              <p:cNvSpPr>
                <a:spLocks noEditPoints="1"/>
              </p:cNvSpPr>
              <p:nvPr/>
            </p:nvSpPr>
            <p:spPr bwMode="auto">
              <a:xfrm>
                <a:off x="5932" y="2250"/>
                <a:ext cx="16" cy="22"/>
              </a:xfrm>
              <a:custGeom>
                <a:avLst/>
                <a:gdLst>
                  <a:gd name="T0" fmla="*/ 16 w 16"/>
                  <a:gd name="T1" fmla="*/ 18 h 22"/>
                  <a:gd name="T2" fmla="*/ 6 w 16"/>
                  <a:gd name="T3" fmla="*/ 22 h 22"/>
                  <a:gd name="T4" fmla="*/ 6 w 16"/>
                  <a:gd name="T5" fmla="*/ 22 h 22"/>
                  <a:gd name="T6" fmla="*/ 6 w 16"/>
                  <a:gd name="T7" fmla="*/ 18 h 22"/>
                  <a:gd name="T8" fmla="*/ 10 w 16"/>
                  <a:gd name="T9" fmla="*/ 16 h 22"/>
                  <a:gd name="T10" fmla="*/ 10 w 16"/>
                  <a:gd name="T11" fmla="*/ 16 h 22"/>
                  <a:gd name="T12" fmla="*/ 12 w 16"/>
                  <a:gd name="T13" fmla="*/ 16 h 22"/>
                  <a:gd name="T14" fmla="*/ 16 w 16"/>
                  <a:gd name="T15" fmla="*/ 18 h 22"/>
                  <a:gd name="T16" fmla="*/ 16 w 16"/>
                  <a:gd name="T17" fmla="*/ 18 h 22"/>
                  <a:gd name="T18" fmla="*/ 6 w 16"/>
                  <a:gd name="T19" fmla="*/ 6 h 22"/>
                  <a:gd name="T20" fmla="*/ 6 w 16"/>
                  <a:gd name="T21" fmla="*/ 6 h 22"/>
                  <a:gd name="T22" fmla="*/ 2 w 16"/>
                  <a:gd name="T23" fmla="*/ 6 h 22"/>
                  <a:gd name="T24" fmla="*/ 0 w 16"/>
                  <a:gd name="T25" fmla="*/ 2 h 22"/>
                  <a:gd name="T26" fmla="*/ 8 w 16"/>
                  <a:gd name="T27" fmla="*/ 0 h 22"/>
                  <a:gd name="T28" fmla="*/ 8 w 16"/>
                  <a:gd name="T29" fmla="*/ 0 h 22"/>
                  <a:gd name="T30" fmla="*/ 8 w 16"/>
                  <a:gd name="T31" fmla="*/ 4 h 22"/>
                  <a:gd name="T32" fmla="*/ 6 w 16"/>
                  <a:gd name="T33" fmla="*/ 6 h 22"/>
                  <a:gd name="T34" fmla="*/ 6 w 16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16" y="18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16" y="18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247"/>
              <p:cNvSpPr>
                <a:spLocks noEditPoints="1"/>
              </p:cNvSpPr>
              <p:nvPr/>
            </p:nvSpPr>
            <p:spPr bwMode="auto">
              <a:xfrm>
                <a:off x="5926" y="2230"/>
                <a:ext cx="14" cy="22"/>
              </a:xfrm>
              <a:custGeom>
                <a:avLst/>
                <a:gdLst>
                  <a:gd name="T0" fmla="*/ 14 w 14"/>
                  <a:gd name="T1" fmla="*/ 20 h 22"/>
                  <a:gd name="T2" fmla="*/ 6 w 14"/>
                  <a:gd name="T3" fmla="*/ 22 h 22"/>
                  <a:gd name="T4" fmla="*/ 6 w 14"/>
                  <a:gd name="T5" fmla="*/ 22 h 22"/>
                  <a:gd name="T6" fmla="*/ 6 w 14"/>
                  <a:gd name="T7" fmla="*/ 18 h 22"/>
                  <a:gd name="T8" fmla="*/ 8 w 14"/>
                  <a:gd name="T9" fmla="*/ 16 h 22"/>
                  <a:gd name="T10" fmla="*/ 8 w 14"/>
                  <a:gd name="T11" fmla="*/ 16 h 22"/>
                  <a:gd name="T12" fmla="*/ 12 w 14"/>
                  <a:gd name="T13" fmla="*/ 16 h 22"/>
                  <a:gd name="T14" fmla="*/ 14 w 14"/>
                  <a:gd name="T15" fmla="*/ 20 h 22"/>
                  <a:gd name="T16" fmla="*/ 14 w 14"/>
                  <a:gd name="T17" fmla="*/ 20 h 22"/>
                  <a:gd name="T18" fmla="*/ 6 w 14"/>
                  <a:gd name="T19" fmla="*/ 6 h 22"/>
                  <a:gd name="T20" fmla="*/ 6 w 14"/>
                  <a:gd name="T21" fmla="*/ 6 h 22"/>
                  <a:gd name="T22" fmla="*/ 2 w 14"/>
                  <a:gd name="T23" fmla="*/ 6 h 22"/>
                  <a:gd name="T24" fmla="*/ 0 w 14"/>
                  <a:gd name="T25" fmla="*/ 4 h 22"/>
                  <a:gd name="T26" fmla="*/ 10 w 14"/>
                  <a:gd name="T27" fmla="*/ 0 h 22"/>
                  <a:gd name="T28" fmla="*/ 10 w 14"/>
                  <a:gd name="T29" fmla="*/ 0 h 22"/>
                  <a:gd name="T30" fmla="*/ 8 w 14"/>
                  <a:gd name="T31" fmla="*/ 4 h 22"/>
                  <a:gd name="T32" fmla="*/ 6 w 14"/>
                  <a:gd name="T33" fmla="*/ 6 h 22"/>
                  <a:gd name="T34" fmla="*/ 6 w 14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14" y="20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248"/>
              <p:cNvSpPr>
                <a:spLocks noEditPoints="1"/>
              </p:cNvSpPr>
              <p:nvPr/>
            </p:nvSpPr>
            <p:spPr bwMode="auto">
              <a:xfrm>
                <a:off x="5922" y="2212"/>
                <a:ext cx="14" cy="22"/>
              </a:xfrm>
              <a:custGeom>
                <a:avLst/>
                <a:gdLst>
                  <a:gd name="T0" fmla="*/ 14 w 14"/>
                  <a:gd name="T1" fmla="*/ 18 h 22"/>
                  <a:gd name="T2" fmla="*/ 4 w 14"/>
                  <a:gd name="T3" fmla="*/ 22 h 22"/>
                  <a:gd name="T4" fmla="*/ 4 w 14"/>
                  <a:gd name="T5" fmla="*/ 22 h 22"/>
                  <a:gd name="T6" fmla="*/ 4 w 14"/>
                  <a:gd name="T7" fmla="*/ 18 h 22"/>
                  <a:gd name="T8" fmla="*/ 8 w 14"/>
                  <a:gd name="T9" fmla="*/ 16 h 22"/>
                  <a:gd name="T10" fmla="*/ 8 w 14"/>
                  <a:gd name="T11" fmla="*/ 16 h 22"/>
                  <a:gd name="T12" fmla="*/ 12 w 14"/>
                  <a:gd name="T13" fmla="*/ 16 h 22"/>
                  <a:gd name="T14" fmla="*/ 14 w 14"/>
                  <a:gd name="T15" fmla="*/ 18 h 22"/>
                  <a:gd name="T16" fmla="*/ 14 w 14"/>
                  <a:gd name="T17" fmla="*/ 18 h 22"/>
                  <a:gd name="T18" fmla="*/ 6 w 14"/>
                  <a:gd name="T19" fmla="*/ 6 h 22"/>
                  <a:gd name="T20" fmla="*/ 6 w 14"/>
                  <a:gd name="T21" fmla="*/ 6 h 22"/>
                  <a:gd name="T22" fmla="*/ 2 w 14"/>
                  <a:gd name="T23" fmla="*/ 4 h 22"/>
                  <a:gd name="T24" fmla="*/ 0 w 14"/>
                  <a:gd name="T25" fmla="*/ 2 h 22"/>
                  <a:gd name="T26" fmla="*/ 10 w 14"/>
                  <a:gd name="T27" fmla="*/ 0 h 22"/>
                  <a:gd name="T28" fmla="*/ 10 w 14"/>
                  <a:gd name="T29" fmla="*/ 0 h 22"/>
                  <a:gd name="T30" fmla="*/ 8 w 14"/>
                  <a:gd name="T31" fmla="*/ 4 h 22"/>
                  <a:gd name="T32" fmla="*/ 6 w 14"/>
                  <a:gd name="T33" fmla="*/ 6 h 22"/>
                  <a:gd name="T34" fmla="*/ 6 w 14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14" y="18"/>
                    </a:move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249"/>
              <p:cNvSpPr>
                <a:spLocks noEditPoints="1"/>
              </p:cNvSpPr>
              <p:nvPr/>
            </p:nvSpPr>
            <p:spPr bwMode="auto">
              <a:xfrm>
                <a:off x="5918" y="2192"/>
                <a:ext cx="14" cy="22"/>
              </a:xfrm>
              <a:custGeom>
                <a:avLst/>
                <a:gdLst>
                  <a:gd name="T0" fmla="*/ 14 w 14"/>
                  <a:gd name="T1" fmla="*/ 20 h 22"/>
                  <a:gd name="T2" fmla="*/ 4 w 14"/>
                  <a:gd name="T3" fmla="*/ 22 h 22"/>
                  <a:gd name="T4" fmla="*/ 4 w 14"/>
                  <a:gd name="T5" fmla="*/ 22 h 22"/>
                  <a:gd name="T6" fmla="*/ 4 w 14"/>
                  <a:gd name="T7" fmla="*/ 18 h 22"/>
                  <a:gd name="T8" fmla="*/ 8 w 14"/>
                  <a:gd name="T9" fmla="*/ 16 h 22"/>
                  <a:gd name="T10" fmla="*/ 8 w 14"/>
                  <a:gd name="T11" fmla="*/ 16 h 22"/>
                  <a:gd name="T12" fmla="*/ 12 w 14"/>
                  <a:gd name="T13" fmla="*/ 16 h 22"/>
                  <a:gd name="T14" fmla="*/ 14 w 14"/>
                  <a:gd name="T15" fmla="*/ 20 h 22"/>
                  <a:gd name="T16" fmla="*/ 14 w 14"/>
                  <a:gd name="T17" fmla="*/ 20 h 22"/>
                  <a:gd name="T18" fmla="*/ 6 w 14"/>
                  <a:gd name="T19" fmla="*/ 6 h 22"/>
                  <a:gd name="T20" fmla="*/ 6 w 14"/>
                  <a:gd name="T21" fmla="*/ 6 h 22"/>
                  <a:gd name="T22" fmla="*/ 2 w 14"/>
                  <a:gd name="T23" fmla="*/ 4 h 22"/>
                  <a:gd name="T24" fmla="*/ 0 w 14"/>
                  <a:gd name="T25" fmla="*/ 2 h 22"/>
                  <a:gd name="T26" fmla="*/ 10 w 14"/>
                  <a:gd name="T27" fmla="*/ 0 h 22"/>
                  <a:gd name="T28" fmla="*/ 10 w 14"/>
                  <a:gd name="T29" fmla="*/ 0 h 22"/>
                  <a:gd name="T30" fmla="*/ 10 w 14"/>
                  <a:gd name="T31" fmla="*/ 4 h 22"/>
                  <a:gd name="T32" fmla="*/ 6 w 14"/>
                  <a:gd name="T33" fmla="*/ 6 h 22"/>
                  <a:gd name="T34" fmla="*/ 6 w 14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14" y="20"/>
                    </a:move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250"/>
              <p:cNvSpPr>
                <a:spLocks noEditPoints="1"/>
              </p:cNvSpPr>
              <p:nvPr/>
            </p:nvSpPr>
            <p:spPr bwMode="auto">
              <a:xfrm>
                <a:off x="5916" y="2172"/>
                <a:ext cx="12" cy="22"/>
              </a:xfrm>
              <a:custGeom>
                <a:avLst/>
                <a:gdLst>
                  <a:gd name="T0" fmla="*/ 12 w 12"/>
                  <a:gd name="T1" fmla="*/ 20 h 22"/>
                  <a:gd name="T2" fmla="*/ 2 w 12"/>
                  <a:gd name="T3" fmla="*/ 22 h 22"/>
                  <a:gd name="T4" fmla="*/ 2 w 12"/>
                  <a:gd name="T5" fmla="*/ 22 h 22"/>
                  <a:gd name="T6" fmla="*/ 4 w 12"/>
                  <a:gd name="T7" fmla="*/ 18 h 22"/>
                  <a:gd name="T8" fmla="*/ 8 w 12"/>
                  <a:gd name="T9" fmla="*/ 16 h 22"/>
                  <a:gd name="T10" fmla="*/ 8 w 12"/>
                  <a:gd name="T11" fmla="*/ 16 h 22"/>
                  <a:gd name="T12" fmla="*/ 10 w 12"/>
                  <a:gd name="T13" fmla="*/ 16 h 22"/>
                  <a:gd name="T14" fmla="*/ 12 w 12"/>
                  <a:gd name="T15" fmla="*/ 20 h 22"/>
                  <a:gd name="T16" fmla="*/ 12 w 12"/>
                  <a:gd name="T17" fmla="*/ 20 h 22"/>
                  <a:gd name="T18" fmla="*/ 6 w 12"/>
                  <a:gd name="T19" fmla="*/ 6 h 22"/>
                  <a:gd name="T20" fmla="*/ 6 w 12"/>
                  <a:gd name="T21" fmla="*/ 6 h 22"/>
                  <a:gd name="T22" fmla="*/ 2 w 12"/>
                  <a:gd name="T23" fmla="*/ 4 h 22"/>
                  <a:gd name="T24" fmla="*/ 0 w 12"/>
                  <a:gd name="T25" fmla="*/ 2 h 22"/>
                  <a:gd name="T26" fmla="*/ 10 w 12"/>
                  <a:gd name="T27" fmla="*/ 0 h 22"/>
                  <a:gd name="T28" fmla="*/ 10 w 12"/>
                  <a:gd name="T29" fmla="*/ 0 h 22"/>
                  <a:gd name="T30" fmla="*/ 10 w 12"/>
                  <a:gd name="T31" fmla="*/ 4 h 22"/>
                  <a:gd name="T32" fmla="*/ 6 w 12"/>
                  <a:gd name="T33" fmla="*/ 6 h 22"/>
                  <a:gd name="T34" fmla="*/ 6 w 12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12" y="20"/>
                    </a:moveTo>
                    <a:lnTo>
                      <a:pt x="2" y="22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251"/>
              <p:cNvSpPr>
                <a:spLocks noEditPoints="1"/>
              </p:cNvSpPr>
              <p:nvPr/>
            </p:nvSpPr>
            <p:spPr bwMode="auto">
              <a:xfrm>
                <a:off x="5916" y="2152"/>
                <a:ext cx="10" cy="22"/>
              </a:xfrm>
              <a:custGeom>
                <a:avLst/>
                <a:gdLst>
                  <a:gd name="T0" fmla="*/ 10 w 10"/>
                  <a:gd name="T1" fmla="*/ 20 h 22"/>
                  <a:gd name="T2" fmla="*/ 0 w 10"/>
                  <a:gd name="T3" fmla="*/ 22 h 22"/>
                  <a:gd name="T4" fmla="*/ 0 w 10"/>
                  <a:gd name="T5" fmla="*/ 22 h 22"/>
                  <a:gd name="T6" fmla="*/ 2 w 10"/>
                  <a:gd name="T7" fmla="*/ 18 h 22"/>
                  <a:gd name="T8" fmla="*/ 6 w 10"/>
                  <a:gd name="T9" fmla="*/ 16 h 22"/>
                  <a:gd name="T10" fmla="*/ 6 w 10"/>
                  <a:gd name="T11" fmla="*/ 16 h 22"/>
                  <a:gd name="T12" fmla="*/ 8 w 10"/>
                  <a:gd name="T13" fmla="*/ 16 h 22"/>
                  <a:gd name="T14" fmla="*/ 10 w 10"/>
                  <a:gd name="T15" fmla="*/ 20 h 22"/>
                  <a:gd name="T16" fmla="*/ 10 w 10"/>
                  <a:gd name="T17" fmla="*/ 20 h 22"/>
                  <a:gd name="T18" fmla="*/ 4 w 10"/>
                  <a:gd name="T19" fmla="*/ 6 h 22"/>
                  <a:gd name="T20" fmla="*/ 4 w 10"/>
                  <a:gd name="T21" fmla="*/ 6 h 22"/>
                  <a:gd name="T22" fmla="*/ 2 w 10"/>
                  <a:gd name="T23" fmla="*/ 4 h 22"/>
                  <a:gd name="T24" fmla="*/ 0 w 10"/>
                  <a:gd name="T25" fmla="*/ 0 h 22"/>
                  <a:gd name="T26" fmla="*/ 10 w 10"/>
                  <a:gd name="T27" fmla="*/ 0 h 22"/>
                  <a:gd name="T28" fmla="*/ 10 w 10"/>
                  <a:gd name="T29" fmla="*/ 0 h 22"/>
                  <a:gd name="T30" fmla="*/ 8 w 10"/>
                  <a:gd name="T31" fmla="*/ 4 h 22"/>
                  <a:gd name="T32" fmla="*/ 4 w 10"/>
                  <a:gd name="T33" fmla="*/ 6 h 22"/>
                  <a:gd name="T34" fmla="*/ 4 w 10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2">
                    <a:moveTo>
                      <a:pt x="10" y="2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252"/>
              <p:cNvSpPr>
                <a:spLocks noEditPoints="1"/>
              </p:cNvSpPr>
              <p:nvPr/>
            </p:nvSpPr>
            <p:spPr bwMode="auto">
              <a:xfrm>
                <a:off x="5914" y="2132"/>
                <a:ext cx="12" cy="20"/>
              </a:xfrm>
              <a:custGeom>
                <a:avLst/>
                <a:gdLst>
                  <a:gd name="T0" fmla="*/ 12 w 12"/>
                  <a:gd name="T1" fmla="*/ 20 h 20"/>
                  <a:gd name="T2" fmla="*/ 2 w 12"/>
                  <a:gd name="T3" fmla="*/ 20 h 20"/>
                  <a:gd name="T4" fmla="*/ 2 w 12"/>
                  <a:gd name="T5" fmla="*/ 20 h 20"/>
                  <a:gd name="T6" fmla="*/ 2 w 12"/>
                  <a:gd name="T7" fmla="*/ 18 h 20"/>
                  <a:gd name="T8" fmla="*/ 6 w 12"/>
                  <a:gd name="T9" fmla="*/ 16 h 20"/>
                  <a:gd name="T10" fmla="*/ 6 w 12"/>
                  <a:gd name="T11" fmla="*/ 16 h 20"/>
                  <a:gd name="T12" fmla="*/ 10 w 12"/>
                  <a:gd name="T13" fmla="*/ 18 h 20"/>
                  <a:gd name="T14" fmla="*/ 12 w 12"/>
                  <a:gd name="T15" fmla="*/ 20 h 20"/>
                  <a:gd name="T16" fmla="*/ 12 w 12"/>
                  <a:gd name="T17" fmla="*/ 20 h 20"/>
                  <a:gd name="T18" fmla="*/ 6 w 12"/>
                  <a:gd name="T19" fmla="*/ 6 h 20"/>
                  <a:gd name="T20" fmla="*/ 6 w 12"/>
                  <a:gd name="T21" fmla="*/ 6 h 20"/>
                  <a:gd name="T22" fmla="*/ 2 w 12"/>
                  <a:gd name="T23" fmla="*/ 4 h 20"/>
                  <a:gd name="T24" fmla="*/ 0 w 12"/>
                  <a:gd name="T25" fmla="*/ 0 h 20"/>
                  <a:gd name="T26" fmla="*/ 10 w 12"/>
                  <a:gd name="T27" fmla="*/ 0 h 20"/>
                  <a:gd name="T28" fmla="*/ 10 w 12"/>
                  <a:gd name="T29" fmla="*/ 0 h 20"/>
                  <a:gd name="T30" fmla="*/ 10 w 12"/>
                  <a:gd name="T31" fmla="*/ 4 h 20"/>
                  <a:gd name="T32" fmla="*/ 6 w 12"/>
                  <a:gd name="T33" fmla="*/ 6 h 20"/>
                  <a:gd name="T34" fmla="*/ 6 w 12"/>
                  <a:gd name="T3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12" y="20"/>
                    </a:move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253"/>
              <p:cNvSpPr>
                <a:spLocks noEditPoints="1"/>
              </p:cNvSpPr>
              <p:nvPr/>
            </p:nvSpPr>
            <p:spPr bwMode="auto">
              <a:xfrm>
                <a:off x="5914" y="2112"/>
                <a:ext cx="10" cy="20"/>
              </a:xfrm>
              <a:custGeom>
                <a:avLst/>
                <a:gdLst>
                  <a:gd name="T0" fmla="*/ 10 w 10"/>
                  <a:gd name="T1" fmla="*/ 20 h 20"/>
                  <a:gd name="T2" fmla="*/ 0 w 10"/>
                  <a:gd name="T3" fmla="*/ 20 h 20"/>
                  <a:gd name="T4" fmla="*/ 0 w 10"/>
                  <a:gd name="T5" fmla="*/ 20 h 20"/>
                  <a:gd name="T6" fmla="*/ 2 w 10"/>
                  <a:gd name="T7" fmla="*/ 18 h 20"/>
                  <a:gd name="T8" fmla="*/ 6 w 10"/>
                  <a:gd name="T9" fmla="*/ 16 h 20"/>
                  <a:gd name="T10" fmla="*/ 6 w 10"/>
                  <a:gd name="T11" fmla="*/ 16 h 20"/>
                  <a:gd name="T12" fmla="*/ 10 w 10"/>
                  <a:gd name="T13" fmla="*/ 18 h 20"/>
                  <a:gd name="T14" fmla="*/ 10 w 10"/>
                  <a:gd name="T15" fmla="*/ 20 h 20"/>
                  <a:gd name="T16" fmla="*/ 10 w 10"/>
                  <a:gd name="T17" fmla="*/ 20 h 20"/>
                  <a:gd name="T18" fmla="*/ 10 w 10"/>
                  <a:gd name="T19" fmla="*/ 0 h 20"/>
                  <a:gd name="T20" fmla="*/ 10 w 10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1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254"/>
              <p:cNvSpPr>
                <a:spLocks/>
              </p:cNvSpPr>
              <p:nvPr/>
            </p:nvSpPr>
            <p:spPr bwMode="auto">
              <a:xfrm>
                <a:off x="5914" y="2128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0 w 10"/>
                  <a:gd name="T3" fmla="*/ 4 h 4"/>
                  <a:gd name="T4" fmla="*/ 0 w 10"/>
                  <a:gd name="T5" fmla="*/ 4 h 4"/>
                  <a:gd name="T6" fmla="*/ 2 w 10"/>
                  <a:gd name="T7" fmla="*/ 2 h 4"/>
                  <a:gd name="T8" fmla="*/ 6 w 10"/>
                  <a:gd name="T9" fmla="*/ 0 h 4"/>
                  <a:gd name="T10" fmla="*/ 6 w 10"/>
                  <a:gd name="T11" fmla="*/ 0 h 4"/>
                  <a:gd name="T12" fmla="*/ 10 w 10"/>
                  <a:gd name="T13" fmla="*/ 2 h 4"/>
                  <a:gd name="T14" fmla="*/ 10 w 10"/>
                  <a:gd name="T15" fmla="*/ 4 h 4"/>
                  <a:gd name="T16" fmla="*/ 10 w 10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Line 255"/>
              <p:cNvSpPr>
                <a:spLocks noChangeShapeType="1"/>
              </p:cNvSpPr>
              <p:nvPr/>
            </p:nvSpPr>
            <p:spPr bwMode="auto">
              <a:xfrm>
                <a:off x="5924" y="2112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56"/>
              <p:cNvSpPr>
                <a:spLocks noEditPoints="1"/>
              </p:cNvSpPr>
              <p:nvPr/>
            </p:nvSpPr>
            <p:spPr bwMode="auto">
              <a:xfrm>
                <a:off x="5778" y="224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0 h 20"/>
                  <a:gd name="T4" fmla="*/ 6 w 12"/>
                  <a:gd name="T5" fmla="*/ 16 h 20"/>
                  <a:gd name="T6" fmla="*/ 6 w 12"/>
                  <a:gd name="T7" fmla="*/ 16 h 20"/>
                  <a:gd name="T8" fmla="*/ 10 w 12"/>
                  <a:gd name="T9" fmla="*/ 16 h 20"/>
                  <a:gd name="T10" fmla="*/ 12 w 12"/>
                  <a:gd name="T11" fmla="*/ 20 h 20"/>
                  <a:gd name="T12" fmla="*/ 2 w 12"/>
                  <a:gd name="T13" fmla="*/ 20 h 20"/>
                  <a:gd name="T14" fmla="*/ 2 w 12"/>
                  <a:gd name="T15" fmla="*/ 20 h 20"/>
                  <a:gd name="T16" fmla="*/ 2 w 12"/>
                  <a:gd name="T17" fmla="*/ 16 h 20"/>
                  <a:gd name="T18" fmla="*/ 6 w 12"/>
                  <a:gd name="T19" fmla="*/ 16 h 20"/>
                  <a:gd name="T20" fmla="*/ 6 w 12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Line 257"/>
              <p:cNvSpPr>
                <a:spLocks noChangeShapeType="1"/>
              </p:cNvSpPr>
              <p:nvPr/>
            </p:nvSpPr>
            <p:spPr bwMode="auto">
              <a:xfrm>
                <a:off x="5778" y="224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58"/>
              <p:cNvSpPr>
                <a:spLocks/>
              </p:cNvSpPr>
              <p:nvPr/>
            </p:nvSpPr>
            <p:spPr bwMode="auto">
              <a:xfrm>
                <a:off x="5780" y="2264"/>
                <a:ext cx="10" cy="4"/>
              </a:xfrm>
              <a:custGeom>
                <a:avLst/>
                <a:gdLst>
                  <a:gd name="T0" fmla="*/ 4 w 10"/>
                  <a:gd name="T1" fmla="*/ 0 h 4"/>
                  <a:gd name="T2" fmla="*/ 4 w 10"/>
                  <a:gd name="T3" fmla="*/ 0 h 4"/>
                  <a:gd name="T4" fmla="*/ 8 w 10"/>
                  <a:gd name="T5" fmla="*/ 0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0 w 10"/>
                  <a:gd name="T13" fmla="*/ 0 h 4"/>
                  <a:gd name="T14" fmla="*/ 4 w 10"/>
                  <a:gd name="T15" fmla="*/ 0 h 4"/>
                  <a:gd name="T16" fmla="*/ 4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4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59"/>
              <p:cNvSpPr>
                <a:spLocks noEditPoints="1"/>
              </p:cNvSpPr>
              <p:nvPr/>
            </p:nvSpPr>
            <p:spPr bwMode="auto">
              <a:xfrm>
                <a:off x="5780" y="226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10 w 12"/>
                  <a:gd name="T3" fmla="*/ 0 h 20"/>
                  <a:gd name="T4" fmla="*/ 10 w 12"/>
                  <a:gd name="T5" fmla="*/ 0 h 20"/>
                  <a:gd name="T6" fmla="*/ 8 w 12"/>
                  <a:gd name="T7" fmla="*/ 4 h 20"/>
                  <a:gd name="T8" fmla="*/ 4 w 12"/>
                  <a:gd name="T9" fmla="*/ 6 h 20"/>
                  <a:gd name="T10" fmla="*/ 4 w 12"/>
                  <a:gd name="T11" fmla="*/ 6 h 20"/>
                  <a:gd name="T12" fmla="*/ 2 w 12"/>
                  <a:gd name="T13" fmla="*/ 4 h 20"/>
                  <a:gd name="T14" fmla="*/ 0 w 12"/>
                  <a:gd name="T15" fmla="*/ 0 h 20"/>
                  <a:gd name="T16" fmla="*/ 0 w 12"/>
                  <a:gd name="T17" fmla="*/ 0 h 20"/>
                  <a:gd name="T18" fmla="*/ 6 w 12"/>
                  <a:gd name="T19" fmla="*/ 16 h 20"/>
                  <a:gd name="T20" fmla="*/ 6 w 12"/>
                  <a:gd name="T21" fmla="*/ 16 h 20"/>
                  <a:gd name="T22" fmla="*/ 10 w 12"/>
                  <a:gd name="T23" fmla="*/ 16 h 20"/>
                  <a:gd name="T24" fmla="*/ 12 w 12"/>
                  <a:gd name="T25" fmla="*/ 20 h 20"/>
                  <a:gd name="T26" fmla="*/ 2 w 12"/>
                  <a:gd name="T27" fmla="*/ 20 h 20"/>
                  <a:gd name="T28" fmla="*/ 2 w 12"/>
                  <a:gd name="T29" fmla="*/ 20 h 20"/>
                  <a:gd name="T30" fmla="*/ 2 w 12"/>
                  <a:gd name="T31" fmla="*/ 16 h 20"/>
                  <a:gd name="T32" fmla="*/ 6 w 12"/>
                  <a:gd name="T33" fmla="*/ 16 h 20"/>
                  <a:gd name="T34" fmla="*/ 6 w 12"/>
                  <a:gd name="T3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60"/>
              <p:cNvSpPr>
                <a:spLocks noEditPoints="1"/>
              </p:cNvSpPr>
              <p:nvPr/>
            </p:nvSpPr>
            <p:spPr bwMode="auto">
              <a:xfrm>
                <a:off x="5782" y="228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10 w 12"/>
                  <a:gd name="T3" fmla="*/ 0 h 20"/>
                  <a:gd name="T4" fmla="*/ 10 w 12"/>
                  <a:gd name="T5" fmla="*/ 0 h 20"/>
                  <a:gd name="T6" fmla="*/ 8 w 12"/>
                  <a:gd name="T7" fmla="*/ 4 h 20"/>
                  <a:gd name="T8" fmla="*/ 4 w 12"/>
                  <a:gd name="T9" fmla="*/ 4 h 20"/>
                  <a:gd name="T10" fmla="*/ 4 w 12"/>
                  <a:gd name="T11" fmla="*/ 4 h 20"/>
                  <a:gd name="T12" fmla="*/ 2 w 12"/>
                  <a:gd name="T13" fmla="*/ 4 h 20"/>
                  <a:gd name="T14" fmla="*/ 0 w 12"/>
                  <a:gd name="T15" fmla="*/ 0 h 20"/>
                  <a:gd name="T16" fmla="*/ 0 w 12"/>
                  <a:gd name="T17" fmla="*/ 0 h 20"/>
                  <a:gd name="T18" fmla="*/ 6 w 12"/>
                  <a:gd name="T19" fmla="*/ 14 h 20"/>
                  <a:gd name="T20" fmla="*/ 6 w 12"/>
                  <a:gd name="T21" fmla="*/ 14 h 20"/>
                  <a:gd name="T22" fmla="*/ 10 w 12"/>
                  <a:gd name="T23" fmla="*/ 16 h 20"/>
                  <a:gd name="T24" fmla="*/ 12 w 12"/>
                  <a:gd name="T25" fmla="*/ 18 h 20"/>
                  <a:gd name="T26" fmla="*/ 2 w 12"/>
                  <a:gd name="T27" fmla="*/ 20 h 20"/>
                  <a:gd name="T28" fmla="*/ 2 w 12"/>
                  <a:gd name="T29" fmla="*/ 20 h 20"/>
                  <a:gd name="T30" fmla="*/ 2 w 12"/>
                  <a:gd name="T31" fmla="*/ 16 h 20"/>
                  <a:gd name="T32" fmla="*/ 6 w 12"/>
                  <a:gd name="T33" fmla="*/ 14 h 20"/>
                  <a:gd name="T34" fmla="*/ 6 w 12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61"/>
              <p:cNvSpPr>
                <a:spLocks noEditPoints="1"/>
              </p:cNvSpPr>
              <p:nvPr/>
            </p:nvSpPr>
            <p:spPr bwMode="auto">
              <a:xfrm>
                <a:off x="5784" y="2306"/>
                <a:ext cx="14" cy="22"/>
              </a:xfrm>
              <a:custGeom>
                <a:avLst/>
                <a:gdLst>
                  <a:gd name="T0" fmla="*/ 0 w 14"/>
                  <a:gd name="T1" fmla="*/ 2 h 22"/>
                  <a:gd name="T2" fmla="*/ 10 w 14"/>
                  <a:gd name="T3" fmla="*/ 0 h 22"/>
                  <a:gd name="T4" fmla="*/ 10 w 14"/>
                  <a:gd name="T5" fmla="*/ 0 h 22"/>
                  <a:gd name="T6" fmla="*/ 8 w 14"/>
                  <a:gd name="T7" fmla="*/ 4 h 22"/>
                  <a:gd name="T8" fmla="*/ 6 w 14"/>
                  <a:gd name="T9" fmla="*/ 6 h 22"/>
                  <a:gd name="T10" fmla="*/ 6 w 14"/>
                  <a:gd name="T11" fmla="*/ 6 h 22"/>
                  <a:gd name="T12" fmla="*/ 2 w 14"/>
                  <a:gd name="T13" fmla="*/ 6 h 22"/>
                  <a:gd name="T14" fmla="*/ 0 w 14"/>
                  <a:gd name="T15" fmla="*/ 2 h 22"/>
                  <a:gd name="T16" fmla="*/ 0 w 14"/>
                  <a:gd name="T17" fmla="*/ 2 h 22"/>
                  <a:gd name="T18" fmla="*/ 8 w 14"/>
                  <a:gd name="T19" fmla="*/ 16 h 22"/>
                  <a:gd name="T20" fmla="*/ 8 w 14"/>
                  <a:gd name="T21" fmla="*/ 16 h 22"/>
                  <a:gd name="T22" fmla="*/ 12 w 14"/>
                  <a:gd name="T23" fmla="*/ 18 h 22"/>
                  <a:gd name="T24" fmla="*/ 14 w 14"/>
                  <a:gd name="T25" fmla="*/ 20 h 22"/>
                  <a:gd name="T26" fmla="*/ 4 w 14"/>
                  <a:gd name="T27" fmla="*/ 22 h 22"/>
                  <a:gd name="T28" fmla="*/ 4 w 14"/>
                  <a:gd name="T29" fmla="*/ 22 h 22"/>
                  <a:gd name="T30" fmla="*/ 4 w 14"/>
                  <a:gd name="T31" fmla="*/ 18 h 22"/>
                  <a:gd name="T32" fmla="*/ 8 w 14"/>
                  <a:gd name="T33" fmla="*/ 16 h 22"/>
                  <a:gd name="T34" fmla="*/ 8 w 14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8" y="16"/>
                    </a:moveTo>
                    <a:lnTo>
                      <a:pt x="8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62"/>
              <p:cNvSpPr>
                <a:spLocks noEditPoints="1"/>
              </p:cNvSpPr>
              <p:nvPr/>
            </p:nvSpPr>
            <p:spPr bwMode="auto">
              <a:xfrm>
                <a:off x="5788" y="2326"/>
                <a:ext cx="14" cy="22"/>
              </a:xfrm>
              <a:custGeom>
                <a:avLst/>
                <a:gdLst>
                  <a:gd name="T0" fmla="*/ 0 w 14"/>
                  <a:gd name="T1" fmla="*/ 2 h 22"/>
                  <a:gd name="T2" fmla="*/ 10 w 14"/>
                  <a:gd name="T3" fmla="*/ 0 h 22"/>
                  <a:gd name="T4" fmla="*/ 10 w 14"/>
                  <a:gd name="T5" fmla="*/ 0 h 22"/>
                  <a:gd name="T6" fmla="*/ 8 w 14"/>
                  <a:gd name="T7" fmla="*/ 4 h 22"/>
                  <a:gd name="T8" fmla="*/ 6 w 14"/>
                  <a:gd name="T9" fmla="*/ 6 h 22"/>
                  <a:gd name="T10" fmla="*/ 6 w 14"/>
                  <a:gd name="T11" fmla="*/ 6 h 22"/>
                  <a:gd name="T12" fmla="*/ 2 w 14"/>
                  <a:gd name="T13" fmla="*/ 6 h 22"/>
                  <a:gd name="T14" fmla="*/ 0 w 14"/>
                  <a:gd name="T15" fmla="*/ 2 h 22"/>
                  <a:gd name="T16" fmla="*/ 0 w 14"/>
                  <a:gd name="T17" fmla="*/ 2 h 22"/>
                  <a:gd name="T18" fmla="*/ 8 w 14"/>
                  <a:gd name="T19" fmla="*/ 16 h 22"/>
                  <a:gd name="T20" fmla="*/ 8 w 14"/>
                  <a:gd name="T21" fmla="*/ 16 h 22"/>
                  <a:gd name="T22" fmla="*/ 12 w 14"/>
                  <a:gd name="T23" fmla="*/ 16 h 22"/>
                  <a:gd name="T24" fmla="*/ 14 w 14"/>
                  <a:gd name="T25" fmla="*/ 20 h 22"/>
                  <a:gd name="T26" fmla="*/ 4 w 14"/>
                  <a:gd name="T27" fmla="*/ 22 h 22"/>
                  <a:gd name="T28" fmla="*/ 4 w 14"/>
                  <a:gd name="T29" fmla="*/ 22 h 22"/>
                  <a:gd name="T30" fmla="*/ 4 w 14"/>
                  <a:gd name="T31" fmla="*/ 18 h 22"/>
                  <a:gd name="T32" fmla="*/ 8 w 14"/>
                  <a:gd name="T33" fmla="*/ 16 h 22"/>
                  <a:gd name="T34" fmla="*/ 8 w 14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63"/>
              <p:cNvSpPr>
                <a:spLocks noEditPoints="1"/>
              </p:cNvSpPr>
              <p:nvPr/>
            </p:nvSpPr>
            <p:spPr bwMode="auto">
              <a:xfrm>
                <a:off x="5792" y="2346"/>
                <a:ext cx="16" cy="22"/>
              </a:xfrm>
              <a:custGeom>
                <a:avLst/>
                <a:gdLst>
                  <a:gd name="T0" fmla="*/ 0 w 16"/>
                  <a:gd name="T1" fmla="*/ 2 h 22"/>
                  <a:gd name="T2" fmla="*/ 10 w 16"/>
                  <a:gd name="T3" fmla="*/ 0 h 22"/>
                  <a:gd name="T4" fmla="*/ 10 w 16"/>
                  <a:gd name="T5" fmla="*/ 0 h 22"/>
                  <a:gd name="T6" fmla="*/ 10 w 16"/>
                  <a:gd name="T7" fmla="*/ 4 h 22"/>
                  <a:gd name="T8" fmla="*/ 6 w 16"/>
                  <a:gd name="T9" fmla="*/ 6 h 22"/>
                  <a:gd name="T10" fmla="*/ 6 w 16"/>
                  <a:gd name="T11" fmla="*/ 6 h 22"/>
                  <a:gd name="T12" fmla="*/ 2 w 16"/>
                  <a:gd name="T13" fmla="*/ 6 h 22"/>
                  <a:gd name="T14" fmla="*/ 0 w 16"/>
                  <a:gd name="T15" fmla="*/ 2 h 22"/>
                  <a:gd name="T16" fmla="*/ 0 w 16"/>
                  <a:gd name="T17" fmla="*/ 2 h 22"/>
                  <a:gd name="T18" fmla="*/ 10 w 16"/>
                  <a:gd name="T19" fmla="*/ 16 h 22"/>
                  <a:gd name="T20" fmla="*/ 10 w 16"/>
                  <a:gd name="T21" fmla="*/ 16 h 22"/>
                  <a:gd name="T22" fmla="*/ 12 w 16"/>
                  <a:gd name="T23" fmla="*/ 16 h 22"/>
                  <a:gd name="T24" fmla="*/ 16 w 16"/>
                  <a:gd name="T25" fmla="*/ 18 h 22"/>
                  <a:gd name="T26" fmla="*/ 6 w 16"/>
                  <a:gd name="T27" fmla="*/ 22 h 22"/>
                  <a:gd name="T28" fmla="*/ 6 w 16"/>
                  <a:gd name="T29" fmla="*/ 22 h 22"/>
                  <a:gd name="T30" fmla="*/ 6 w 16"/>
                  <a:gd name="T31" fmla="*/ 18 h 22"/>
                  <a:gd name="T32" fmla="*/ 10 w 16"/>
                  <a:gd name="T33" fmla="*/ 16 h 22"/>
                  <a:gd name="T34" fmla="*/ 10 w 16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10" y="16"/>
                    </a:move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64"/>
              <p:cNvSpPr>
                <a:spLocks noEditPoints="1"/>
              </p:cNvSpPr>
              <p:nvPr/>
            </p:nvSpPr>
            <p:spPr bwMode="auto">
              <a:xfrm>
                <a:off x="5798" y="2364"/>
                <a:ext cx="16" cy="22"/>
              </a:xfrm>
              <a:custGeom>
                <a:avLst/>
                <a:gdLst>
                  <a:gd name="T0" fmla="*/ 0 w 16"/>
                  <a:gd name="T1" fmla="*/ 4 h 22"/>
                  <a:gd name="T2" fmla="*/ 10 w 16"/>
                  <a:gd name="T3" fmla="*/ 0 h 22"/>
                  <a:gd name="T4" fmla="*/ 10 w 16"/>
                  <a:gd name="T5" fmla="*/ 0 h 22"/>
                  <a:gd name="T6" fmla="*/ 8 w 16"/>
                  <a:gd name="T7" fmla="*/ 4 h 22"/>
                  <a:gd name="T8" fmla="*/ 6 w 16"/>
                  <a:gd name="T9" fmla="*/ 6 h 22"/>
                  <a:gd name="T10" fmla="*/ 6 w 16"/>
                  <a:gd name="T11" fmla="*/ 6 h 22"/>
                  <a:gd name="T12" fmla="*/ 2 w 16"/>
                  <a:gd name="T13" fmla="*/ 6 h 22"/>
                  <a:gd name="T14" fmla="*/ 0 w 16"/>
                  <a:gd name="T15" fmla="*/ 4 h 22"/>
                  <a:gd name="T16" fmla="*/ 0 w 16"/>
                  <a:gd name="T17" fmla="*/ 4 h 22"/>
                  <a:gd name="T18" fmla="*/ 10 w 16"/>
                  <a:gd name="T19" fmla="*/ 16 h 22"/>
                  <a:gd name="T20" fmla="*/ 10 w 16"/>
                  <a:gd name="T21" fmla="*/ 16 h 22"/>
                  <a:gd name="T22" fmla="*/ 14 w 16"/>
                  <a:gd name="T23" fmla="*/ 16 h 22"/>
                  <a:gd name="T24" fmla="*/ 16 w 16"/>
                  <a:gd name="T25" fmla="*/ 18 h 22"/>
                  <a:gd name="T26" fmla="*/ 6 w 16"/>
                  <a:gd name="T27" fmla="*/ 22 h 22"/>
                  <a:gd name="T28" fmla="*/ 6 w 16"/>
                  <a:gd name="T29" fmla="*/ 22 h 22"/>
                  <a:gd name="T30" fmla="*/ 6 w 16"/>
                  <a:gd name="T31" fmla="*/ 18 h 22"/>
                  <a:gd name="T32" fmla="*/ 10 w 16"/>
                  <a:gd name="T33" fmla="*/ 16 h 22"/>
                  <a:gd name="T34" fmla="*/ 10 w 16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10" y="16"/>
                    </a:moveTo>
                    <a:lnTo>
                      <a:pt x="10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65"/>
              <p:cNvSpPr>
                <a:spLocks noEditPoints="1"/>
              </p:cNvSpPr>
              <p:nvPr/>
            </p:nvSpPr>
            <p:spPr bwMode="auto">
              <a:xfrm>
                <a:off x="5804" y="2382"/>
                <a:ext cx="18" cy="24"/>
              </a:xfrm>
              <a:custGeom>
                <a:avLst/>
                <a:gdLst>
                  <a:gd name="T0" fmla="*/ 0 w 18"/>
                  <a:gd name="T1" fmla="*/ 4 h 24"/>
                  <a:gd name="T2" fmla="*/ 10 w 18"/>
                  <a:gd name="T3" fmla="*/ 0 h 24"/>
                  <a:gd name="T4" fmla="*/ 10 w 18"/>
                  <a:gd name="T5" fmla="*/ 0 h 24"/>
                  <a:gd name="T6" fmla="*/ 10 w 18"/>
                  <a:gd name="T7" fmla="*/ 4 h 24"/>
                  <a:gd name="T8" fmla="*/ 8 w 18"/>
                  <a:gd name="T9" fmla="*/ 8 h 24"/>
                  <a:gd name="T10" fmla="*/ 8 w 18"/>
                  <a:gd name="T11" fmla="*/ 8 h 24"/>
                  <a:gd name="T12" fmla="*/ 4 w 18"/>
                  <a:gd name="T13" fmla="*/ 8 h 24"/>
                  <a:gd name="T14" fmla="*/ 0 w 18"/>
                  <a:gd name="T15" fmla="*/ 4 h 24"/>
                  <a:gd name="T16" fmla="*/ 0 w 18"/>
                  <a:gd name="T17" fmla="*/ 4 h 24"/>
                  <a:gd name="T18" fmla="*/ 12 w 18"/>
                  <a:gd name="T19" fmla="*/ 16 h 24"/>
                  <a:gd name="T20" fmla="*/ 12 w 18"/>
                  <a:gd name="T21" fmla="*/ 16 h 24"/>
                  <a:gd name="T22" fmla="*/ 14 w 18"/>
                  <a:gd name="T23" fmla="*/ 16 h 24"/>
                  <a:gd name="T24" fmla="*/ 18 w 18"/>
                  <a:gd name="T25" fmla="*/ 18 h 24"/>
                  <a:gd name="T26" fmla="*/ 8 w 18"/>
                  <a:gd name="T27" fmla="*/ 24 h 24"/>
                  <a:gd name="T28" fmla="*/ 8 w 18"/>
                  <a:gd name="T29" fmla="*/ 24 h 24"/>
                  <a:gd name="T30" fmla="*/ 8 w 18"/>
                  <a:gd name="T31" fmla="*/ 20 h 24"/>
                  <a:gd name="T32" fmla="*/ 12 w 18"/>
                  <a:gd name="T33" fmla="*/ 16 h 24"/>
                  <a:gd name="T34" fmla="*/ 12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66"/>
              <p:cNvSpPr>
                <a:spLocks noEditPoints="1"/>
              </p:cNvSpPr>
              <p:nvPr/>
            </p:nvSpPr>
            <p:spPr bwMode="auto">
              <a:xfrm>
                <a:off x="5812" y="2400"/>
                <a:ext cx="20" cy="22"/>
              </a:xfrm>
              <a:custGeom>
                <a:avLst/>
                <a:gdLst>
                  <a:gd name="T0" fmla="*/ 0 w 20"/>
                  <a:gd name="T1" fmla="*/ 6 h 22"/>
                  <a:gd name="T2" fmla="*/ 10 w 20"/>
                  <a:gd name="T3" fmla="*/ 0 h 22"/>
                  <a:gd name="T4" fmla="*/ 10 w 20"/>
                  <a:gd name="T5" fmla="*/ 0 h 22"/>
                  <a:gd name="T6" fmla="*/ 10 w 20"/>
                  <a:gd name="T7" fmla="*/ 4 h 22"/>
                  <a:gd name="T8" fmla="*/ 8 w 20"/>
                  <a:gd name="T9" fmla="*/ 8 h 22"/>
                  <a:gd name="T10" fmla="*/ 8 w 20"/>
                  <a:gd name="T11" fmla="*/ 8 h 22"/>
                  <a:gd name="T12" fmla="*/ 4 w 20"/>
                  <a:gd name="T13" fmla="*/ 8 h 22"/>
                  <a:gd name="T14" fmla="*/ 0 w 20"/>
                  <a:gd name="T15" fmla="*/ 6 h 22"/>
                  <a:gd name="T16" fmla="*/ 0 w 20"/>
                  <a:gd name="T17" fmla="*/ 6 h 22"/>
                  <a:gd name="T18" fmla="*/ 12 w 20"/>
                  <a:gd name="T19" fmla="*/ 16 h 22"/>
                  <a:gd name="T20" fmla="*/ 12 w 20"/>
                  <a:gd name="T21" fmla="*/ 16 h 22"/>
                  <a:gd name="T22" fmla="*/ 16 w 20"/>
                  <a:gd name="T23" fmla="*/ 16 h 22"/>
                  <a:gd name="T24" fmla="*/ 20 w 20"/>
                  <a:gd name="T25" fmla="*/ 18 h 22"/>
                  <a:gd name="T26" fmla="*/ 10 w 20"/>
                  <a:gd name="T27" fmla="*/ 22 h 22"/>
                  <a:gd name="T28" fmla="*/ 10 w 20"/>
                  <a:gd name="T29" fmla="*/ 22 h 22"/>
                  <a:gd name="T30" fmla="*/ 10 w 20"/>
                  <a:gd name="T31" fmla="*/ 20 h 22"/>
                  <a:gd name="T32" fmla="*/ 12 w 20"/>
                  <a:gd name="T33" fmla="*/ 16 h 22"/>
                  <a:gd name="T34" fmla="*/ 12 w 20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0" y="6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67"/>
              <p:cNvSpPr>
                <a:spLocks noEditPoints="1"/>
              </p:cNvSpPr>
              <p:nvPr/>
            </p:nvSpPr>
            <p:spPr bwMode="auto">
              <a:xfrm>
                <a:off x="5822" y="2418"/>
                <a:ext cx="20" cy="22"/>
              </a:xfrm>
              <a:custGeom>
                <a:avLst/>
                <a:gdLst>
                  <a:gd name="T0" fmla="*/ 0 w 20"/>
                  <a:gd name="T1" fmla="*/ 4 h 22"/>
                  <a:gd name="T2" fmla="*/ 10 w 20"/>
                  <a:gd name="T3" fmla="*/ 0 h 22"/>
                  <a:gd name="T4" fmla="*/ 10 w 20"/>
                  <a:gd name="T5" fmla="*/ 0 h 22"/>
                  <a:gd name="T6" fmla="*/ 10 w 20"/>
                  <a:gd name="T7" fmla="*/ 4 h 22"/>
                  <a:gd name="T8" fmla="*/ 8 w 20"/>
                  <a:gd name="T9" fmla="*/ 6 h 22"/>
                  <a:gd name="T10" fmla="*/ 8 w 20"/>
                  <a:gd name="T11" fmla="*/ 6 h 22"/>
                  <a:gd name="T12" fmla="*/ 4 w 20"/>
                  <a:gd name="T13" fmla="*/ 8 h 22"/>
                  <a:gd name="T14" fmla="*/ 0 w 20"/>
                  <a:gd name="T15" fmla="*/ 4 h 22"/>
                  <a:gd name="T16" fmla="*/ 0 w 20"/>
                  <a:gd name="T17" fmla="*/ 4 h 22"/>
                  <a:gd name="T18" fmla="*/ 14 w 20"/>
                  <a:gd name="T19" fmla="*/ 14 h 22"/>
                  <a:gd name="T20" fmla="*/ 14 w 20"/>
                  <a:gd name="T21" fmla="*/ 14 h 22"/>
                  <a:gd name="T22" fmla="*/ 16 w 20"/>
                  <a:gd name="T23" fmla="*/ 14 h 22"/>
                  <a:gd name="T24" fmla="*/ 20 w 20"/>
                  <a:gd name="T25" fmla="*/ 16 h 22"/>
                  <a:gd name="T26" fmla="*/ 12 w 20"/>
                  <a:gd name="T27" fmla="*/ 22 h 22"/>
                  <a:gd name="T28" fmla="*/ 12 w 20"/>
                  <a:gd name="T29" fmla="*/ 22 h 22"/>
                  <a:gd name="T30" fmla="*/ 12 w 20"/>
                  <a:gd name="T31" fmla="*/ 18 h 22"/>
                  <a:gd name="T32" fmla="*/ 14 w 20"/>
                  <a:gd name="T33" fmla="*/ 14 h 22"/>
                  <a:gd name="T34" fmla="*/ 14 w 20"/>
                  <a:gd name="T35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14" y="14"/>
                    </a:moveTo>
                    <a:lnTo>
                      <a:pt x="14" y="14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68"/>
              <p:cNvSpPr>
                <a:spLocks noEditPoints="1"/>
              </p:cNvSpPr>
              <p:nvPr/>
            </p:nvSpPr>
            <p:spPr bwMode="auto">
              <a:xfrm>
                <a:off x="5834" y="2434"/>
                <a:ext cx="22" cy="20"/>
              </a:xfrm>
              <a:custGeom>
                <a:avLst/>
                <a:gdLst>
                  <a:gd name="T0" fmla="*/ 0 w 22"/>
                  <a:gd name="T1" fmla="*/ 6 h 20"/>
                  <a:gd name="T2" fmla="*/ 8 w 22"/>
                  <a:gd name="T3" fmla="*/ 0 h 20"/>
                  <a:gd name="T4" fmla="*/ 8 w 22"/>
                  <a:gd name="T5" fmla="*/ 0 h 20"/>
                  <a:gd name="T6" fmla="*/ 10 w 22"/>
                  <a:gd name="T7" fmla="*/ 2 h 20"/>
                  <a:gd name="T8" fmla="*/ 8 w 22"/>
                  <a:gd name="T9" fmla="*/ 6 h 20"/>
                  <a:gd name="T10" fmla="*/ 8 w 22"/>
                  <a:gd name="T11" fmla="*/ 6 h 20"/>
                  <a:gd name="T12" fmla="*/ 4 w 22"/>
                  <a:gd name="T13" fmla="*/ 8 h 20"/>
                  <a:gd name="T14" fmla="*/ 0 w 22"/>
                  <a:gd name="T15" fmla="*/ 6 h 20"/>
                  <a:gd name="T16" fmla="*/ 0 w 22"/>
                  <a:gd name="T17" fmla="*/ 6 h 20"/>
                  <a:gd name="T18" fmla="*/ 14 w 22"/>
                  <a:gd name="T19" fmla="*/ 14 h 20"/>
                  <a:gd name="T20" fmla="*/ 14 w 22"/>
                  <a:gd name="T21" fmla="*/ 14 h 20"/>
                  <a:gd name="T22" fmla="*/ 18 w 22"/>
                  <a:gd name="T23" fmla="*/ 12 h 20"/>
                  <a:gd name="T24" fmla="*/ 22 w 22"/>
                  <a:gd name="T25" fmla="*/ 14 h 20"/>
                  <a:gd name="T26" fmla="*/ 14 w 22"/>
                  <a:gd name="T27" fmla="*/ 20 h 20"/>
                  <a:gd name="T28" fmla="*/ 14 w 22"/>
                  <a:gd name="T29" fmla="*/ 20 h 20"/>
                  <a:gd name="T30" fmla="*/ 14 w 22"/>
                  <a:gd name="T31" fmla="*/ 18 h 20"/>
                  <a:gd name="T32" fmla="*/ 14 w 22"/>
                  <a:gd name="T33" fmla="*/ 14 h 20"/>
                  <a:gd name="T34" fmla="*/ 14 w 22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0" y="6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2"/>
                    </a:lnTo>
                    <a:lnTo>
                      <a:pt x="22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8" name="Freeform 271"/>
            <p:cNvSpPr>
              <a:spLocks noEditPoints="1"/>
            </p:cNvSpPr>
            <p:nvPr/>
          </p:nvSpPr>
          <p:spPr bwMode="auto">
            <a:xfrm>
              <a:off x="5866" y="2458"/>
              <a:ext cx="22" cy="16"/>
            </a:xfrm>
            <a:custGeom>
              <a:avLst/>
              <a:gdLst>
                <a:gd name="T0" fmla="*/ 0 w 22"/>
                <a:gd name="T1" fmla="*/ 8 h 16"/>
                <a:gd name="T2" fmla="*/ 4 w 22"/>
                <a:gd name="T3" fmla="*/ 0 h 16"/>
                <a:gd name="T4" fmla="*/ 4 w 22"/>
                <a:gd name="T5" fmla="*/ 0 h 16"/>
                <a:gd name="T6" fmla="*/ 6 w 22"/>
                <a:gd name="T7" fmla="*/ 2 h 16"/>
                <a:gd name="T8" fmla="*/ 6 w 22"/>
                <a:gd name="T9" fmla="*/ 6 h 16"/>
                <a:gd name="T10" fmla="*/ 6 w 22"/>
                <a:gd name="T11" fmla="*/ 6 h 16"/>
                <a:gd name="T12" fmla="*/ 4 w 22"/>
                <a:gd name="T13" fmla="*/ 8 h 16"/>
                <a:gd name="T14" fmla="*/ 0 w 22"/>
                <a:gd name="T15" fmla="*/ 8 h 16"/>
                <a:gd name="T16" fmla="*/ 0 w 22"/>
                <a:gd name="T17" fmla="*/ 8 h 16"/>
                <a:gd name="T18" fmla="*/ 16 w 22"/>
                <a:gd name="T19" fmla="*/ 10 h 16"/>
                <a:gd name="T20" fmla="*/ 16 w 22"/>
                <a:gd name="T21" fmla="*/ 10 h 16"/>
                <a:gd name="T22" fmla="*/ 18 w 22"/>
                <a:gd name="T23" fmla="*/ 6 h 16"/>
                <a:gd name="T24" fmla="*/ 22 w 22"/>
                <a:gd name="T25" fmla="*/ 6 h 16"/>
                <a:gd name="T26" fmla="*/ 20 w 22"/>
                <a:gd name="T27" fmla="*/ 16 h 16"/>
                <a:gd name="T28" fmla="*/ 20 w 22"/>
                <a:gd name="T29" fmla="*/ 16 h 16"/>
                <a:gd name="T30" fmla="*/ 16 w 22"/>
                <a:gd name="T31" fmla="*/ 14 h 16"/>
                <a:gd name="T32" fmla="*/ 16 w 22"/>
                <a:gd name="T33" fmla="*/ 10 h 16"/>
                <a:gd name="T34" fmla="*/ 16 w 22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6">
                  <a:moveTo>
                    <a:pt x="0" y="8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272"/>
            <p:cNvSpPr>
              <a:spLocks noEditPoints="1"/>
            </p:cNvSpPr>
            <p:nvPr/>
          </p:nvSpPr>
          <p:spPr bwMode="auto">
            <a:xfrm>
              <a:off x="5886" y="2464"/>
              <a:ext cx="22" cy="12"/>
            </a:xfrm>
            <a:custGeom>
              <a:avLst/>
              <a:gdLst>
                <a:gd name="T0" fmla="*/ 0 w 22"/>
                <a:gd name="T1" fmla="*/ 10 h 12"/>
                <a:gd name="T2" fmla="*/ 2 w 22"/>
                <a:gd name="T3" fmla="*/ 0 h 12"/>
                <a:gd name="T4" fmla="*/ 2 w 22"/>
                <a:gd name="T5" fmla="*/ 0 h 12"/>
                <a:gd name="T6" fmla="*/ 6 w 22"/>
                <a:gd name="T7" fmla="*/ 2 h 12"/>
                <a:gd name="T8" fmla="*/ 6 w 22"/>
                <a:gd name="T9" fmla="*/ 6 h 12"/>
                <a:gd name="T10" fmla="*/ 6 w 22"/>
                <a:gd name="T11" fmla="*/ 6 h 12"/>
                <a:gd name="T12" fmla="*/ 4 w 22"/>
                <a:gd name="T13" fmla="*/ 10 h 12"/>
                <a:gd name="T14" fmla="*/ 0 w 22"/>
                <a:gd name="T15" fmla="*/ 10 h 12"/>
                <a:gd name="T16" fmla="*/ 0 w 22"/>
                <a:gd name="T17" fmla="*/ 10 h 12"/>
                <a:gd name="T18" fmla="*/ 16 w 22"/>
                <a:gd name="T19" fmla="*/ 6 h 12"/>
                <a:gd name="T20" fmla="*/ 16 w 22"/>
                <a:gd name="T21" fmla="*/ 6 h 12"/>
                <a:gd name="T22" fmla="*/ 18 w 22"/>
                <a:gd name="T23" fmla="*/ 4 h 12"/>
                <a:gd name="T24" fmla="*/ 20 w 22"/>
                <a:gd name="T25" fmla="*/ 2 h 12"/>
                <a:gd name="T26" fmla="*/ 22 w 22"/>
                <a:gd name="T27" fmla="*/ 12 h 12"/>
                <a:gd name="T28" fmla="*/ 22 w 22"/>
                <a:gd name="T29" fmla="*/ 12 h 12"/>
                <a:gd name="T30" fmla="*/ 18 w 22"/>
                <a:gd name="T31" fmla="*/ 10 h 12"/>
                <a:gd name="T32" fmla="*/ 16 w 22"/>
                <a:gd name="T33" fmla="*/ 6 h 12"/>
                <a:gd name="T34" fmla="*/ 16 w 22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2">
                  <a:moveTo>
                    <a:pt x="0" y="1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273"/>
            <p:cNvSpPr>
              <a:spLocks noEditPoints="1"/>
            </p:cNvSpPr>
            <p:nvPr/>
          </p:nvSpPr>
          <p:spPr bwMode="auto">
            <a:xfrm>
              <a:off x="5906" y="2462"/>
              <a:ext cx="22" cy="14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4 h 14"/>
                <a:gd name="T4" fmla="*/ 0 w 22"/>
                <a:gd name="T5" fmla="*/ 4 h 14"/>
                <a:gd name="T6" fmla="*/ 4 w 22"/>
                <a:gd name="T7" fmla="*/ 4 h 14"/>
                <a:gd name="T8" fmla="*/ 6 w 22"/>
                <a:gd name="T9" fmla="*/ 8 h 14"/>
                <a:gd name="T10" fmla="*/ 6 w 22"/>
                <a:gd name="T11" fmla="*/ 8 h 14"/>
                <a:gd name="T12" fmla="*/ 4 w 22"/>
                <a:gd name="T13" fmla="*/ 12 h 14"/>
                <a:gd name="T14" fmla="*/ 2 w 22"/>
                <a:gd name="T15" fmla="*/ 14 h 14"/>
                <a:gd name="T16" fmla="*/ 2 w 22"/>
                <a:gd name="T17" fmla="*/ 14 h 14"/>
                <a:gd name="T18" fmla="*/ 16 w 22"/>
                <a:gd name="T19" fmla="*/ 6 h 14"/>
                <a:gd name="T20" fmla="*/ 16 w 22"/>
                <a:gd name="T21" fmla="*/ 6 h 14"/>
                <a:gd name="T22" fmla="*/ 16 w 22"/>
                <a:gd name="T23" fmla="*/ 2 h 14"/>
                <a:gd name="T24" fmla="*/ 18 w 22"/>
                <a:gd name="T25" fmla="*/ 0 h 14"/>
                <a:gd name="T26" fmla="*/ 22 w 22"/>
                <a:gd name="T27" fmla="*/ 10 h 14"/>
                <a:gd name="T28" fmla="*/ 22 w 22"/>
                <a:gd name="T29" fmla="*/ 10 h 14"/>
                <a:gd name="T30" fmla="*/ 18 w 22"/>
                <a:gd name="T31" fmla="*/ 8 h 14"/>
                <a:gd name="T32" fmla="*/ 16 w 22"/>
                <a:gd name="T33" fmla="*/ 6 h 14"/>
                <a:gd name="T34" fmla="*/ 16 w 22"/>
                <a:gd name="T3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274"/>
            <p:cNvSpPr>
              <a:spLocks noEditPoints="1"/>
            </p:cNvSpPr>
            <p:nvPr/>
          </p:nvSpPr>
          <p:spPr bwMode="auto">
            <a:xfrm>
              <a:off x="5924" y="2454"/>
              <a:ext cx="22" cy="18"/>
            </a:xfrm>
            <a:custGeom>
              <a:avLst/>
              <a:gdLst>
                <a:gd name="T0" fmla="*/ 4 w 22"/>
                <a:gd name="T1" fmla="*/ 18 h 18"/>
                <a:gd name="T2" fmla="*/ 0 w 22"/>
                <a:gd name="T3" fmla="*/ 8 h 18"/>
                <a:gd name="T4" fmla="*/ 0 w 22"/>
                <a:gd name="T5" fmla="*/ 8 h 18"/>
                <a:gd name="T6" fmla="*/ 4 w 22"/>
                <a:gd name="T7" fmla="*/ 8 h 18"/>
                <a:gd name="T8" fmla="*/ 6 w 22"/>
                <a:gd name="T9" fmla="*/ 12 h 18"/>
                <a:gd name="T10" fmla="*/ 6 w 22"/>
                <a:gd name="T11" fmla="*/ 12 h 18"/>
                <a:gd name="T12" fmla="*/ 6 w 22"/>
                <a:gd name="T13" fmla="*/ 14 h 18"/>
                <a:gd name="T14" fmla="*/ 4 w 22"/>
                <a:gd name="T15" fmla="*/ 18 h 18"/>
                <a:gd name="T16" fmla="*/ 4 w 22"/>
                <a:gd name="T17" fmla="*/ 18 h 18"/>
                <a:gd name="T18" fmla="*/ 16 w 22"/>
                <a:gd name="T19" fmla="*/ 6 h 18"/>
                <a:gd name="T20" fmla="*/ 16 w 22"/>
                <a:gd name="T21" fmla="*/ 6 h 18"/>
                <a:gd name="T22" fmla="*/ 16 w 22"/>
                <a:gd name="T23" fmla="*/ 4 h 18"/>
                <a:gd name="T24" fmla="*/ 18 w 22"/>
                <a:gd name="T25" fmla="*/ 0 h 18"/>
                <a:gd name="T26" fmla="*/ 22 w 22"/>
                <a:gd name="T27" fmla="*/ 8 h 18"/>
                <a:gd name="T28" fmla="*/ 22 w 22"/>
                <a:gd name="T29" fmla="*/ 8 h 18"/>
                <a:gd name="T30" fmla="*/ 20 w 22"/>
                <a:gd name="T31" fmla="*/ 10 h 18"/>
                <a:gd name="T32" fmla="*/ 16 w 22"/>
                <a:gd name="T33" fmla="*/ 6 h 18"/>
                <a:gd name="T34" fmla="*/ 16 w 22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8">
                  <a:moveTo>
                    <a:pt x="4" y="1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275"/>
            <p:cNvSpPr>
              <a:spLocks noEditPoints="1"/>
            </p:cNvSpPr>
            <p:nvPr/>
          </p:nvSpPr>
          <p:spPr bwMode="auto">
            <a:xfrm>
              <a:off x="5942" y="2442"/>
              <a:ext cx="22" cy="20"/>
            </a:xfrm>
            <a:custGeom>
              <a:avLst/>
              <a:gdLst>
                <a:gd name="T0" fmla="*/ 4 w 22"/>
                <a:gd name="T1" fmla="*/ 20 h 20"/>
                <a:gd name="T2" fmla="*/ 0 w 22"/>
                <a:gd name="T3" fmla="*/ 12 h 20"/>
                <a:gd name="T4" fmla="*/ 0 w 22"/>
                <a:gd name="T5" fmla="*/ 12 h 20"/>
                <a:gd name="T6" fmla="*/ 4 w 22"/>
                <a:gd name="T7" fmla="*/ 12 h 20"/>
                <a:gd name="T8" fmla="*/ 6 w 22"/>
                <a:gd name="T9" fmla="*/ 14 h 20"/>
                <a:gd name="T10" fmla="*/ 6 w 22"/>
                <a:gd name="T11" fmla="*/ 14 h 20"/>
                <a:gd name="T12" fmla="*/ 8 w 22"/>
                <a:gd name="T13" fmla="*/ 18 h 20"/>
                <a:gd name="T14" fmla="*/ 4 w 22"/>
                <a:gd name="T15" fmla="*/ 20 h 20"/>
                <a:gd name="T16" fmla="*/ 4 w 22"/>
                <a:gd name="T17" fmla="*/ 20 h 20"/>
                <a:gd name="T18" fmla="*/ 14 w 22"/>
                <a:gd name="T19" fmla="*/ 8 h 20"/>
                <a:gd name="T20" fmla="*/ 14 w 22"/>
                <a:gd name="T21" fmla="*/ 8 h 20"/>
                <a:gd name="T22" fmla="*/ 14 w 22"/>
                <a:gd name="T23" fmla="*/ 4 h 20"/>
                <a:gd name="T24" fmla="*/ 16 w 22"/>
                <a:gd name="T25" fmla="*/ 0 h 20"/>
                <a:gd name="T26" fmla="*/ 22 w 22"/>
                <a:gd name="T27" fmla="*/ 8 h 20"/>
                <a:gd name="T28" fmla="*/ 22 w 22"/>
                <a:gd name="T29" fmla="*/ 8 h 20"/>
                <a:gd name="T30" fmla="*/ 18 w 22"/>
                <a:gd name="T31" fmla="*/ 10 h 20"/>
                <a:gd name="T32" fmla="*/ 14 w 22"/>
                <a:gd name="T33" fmla="*/ 8 h 20"/>
                <a:gd name="T34" fmla="*/ 14 w 22"/>
                <a:gd name="T3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0">
                  <a:moveTo>
                    <a:pt x="4" y="2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276"/>
            <p:cNvSpPr>
              <a:spLocks noEditPoints="1"/>
            </p:cNvSpPr>
            <p:nvPr/>
          </p:nvSpPr>
          <p:spPr bwMode="auto">
            <a:xfrm>
              <a:off x="5958" y="2428"/>
              <a:ext cx="20" cy="22"/>
            </a:xfrm>
            <a:custGeom>
              <a:avLst/>
              <a:gdLst>
                <a:gd name="T0" fmla="*/ 6 w 20"/>
                <a:gd name="T1" fmla="*/ 22 h 22"/>
                <a:gd name="T2" fmla="*/ 0 w 20"/>
                <a:gd name="T3" fmla="*/ 14 h 22"/>
                <a:gd name="T4" fmla="*/ 0 w 20"/>
                <a:gd name="T5" fmla="*/ 14 h 22"/>
                <a:gd name="T6" fmla="*/ 2 w 20"/>
                <a:gd name="T7" fmla="*/ 14 h 22"/>
                <a:gd name="T8" fmla="*/ 6 w 20"/>
                <a:gd name="T9" fmla="*/ 16 h 22"/>
                <a:gd name="T10" fmla="*/ 6 w 20"/>
                <a:gd name="T11" fmla="*/ 16 h 22"/>
                <a:gd name="T12" fmla="*/ 8 w 20"/>
                <a:gd name="T13" fmla="*/ 18 h 22"/>
                <a:gd name="T14" fmla="*/ 6 w 20"/>
                <a:gd name="T15" fmla="*/ 22 h 22"/>
                <a:gd name="T16" fmla="*/ 6 w 20"/>
                <a:gd name="T17" fmla="*/ 22 h 22"/>
                <a:gd name="T18" fmla="*/ 12 w 20"/>
                <a:gd name="T19" fmla="*/ 8 h 22"/>
                <a:gd name="T20" fmla="*/ 12 w 20"/>
                <a:gd name="T21" fmla="*/ 8 h 22"/>
                <a:gd name="T22" fmla="*/ 10 w 20"/>
                <a:gd name="T23" fmla="*/ 4 h 22"/>
                <a:gd name="T24" fmla="*/ 12 w 20"/>
                <a:gd name="T25" fmla="*/ 0 h 22"/>
                <a:gd name="T26" fmla="*/ 20 w 20"/>
                <a:gd name="T27" fmla="*/ 6 h 22"/>
                <a:gd name="T28" fmla="*/ 20 w 20"/>
                <a:gd name="T29" fmla="*/ 6 h 22"/>
                <a:gd name="T30" fmla="*/ 16 w 20"/>
                <a:gd name="T31" fmla="*/ 8 h 22"/>
                <a:gd name="T32" fmla="*/ 12 w 20"/>
                <a:gd name="T33" fmla="*/ 8 h 22"/>
                <a:gd name="T34" fmla="*/ 12 w 20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2">
                  <a:moveTo>
                    <a:pt x="6" y="22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6" y="22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277"/>
            <p:cNvSpPr>
              <a:spLocks noEditPoints="1"/>
            </p:cNvSpPr>
            <p:nvPr/>
          </p:nvSpPr>
          <p:spPr bwMode="auto">
            <a:xfrm>
              <a:off x="5970" y="2412"/>
              <a:ext cx="18" cy="22"/>
            </a:xfrm>
            <a:custGeom>
              <a:avLst/>
              <a:gdLst>
                <a:gd name="T0" fmla="*/ 8 w 18"/>
                <a:gd name="T1" fmla="*/ 22 h 22"/>
                <a:gd name="T2" fmla="*/ 0 w 18"/>
                <a:gd name="T3" fmla="*/ 16 h 22"/>
                <a:gd name="T4" fmla="*/ 0 w 18"/>
                <a:gd name="T5" fmla="*/ 16 h 22"/>
                <a:gd name="T6" fmla="*/ 2 w 18"/>
                <a:gd name="T7" fmla="*/ 14 h 22"/>
                <a:gd name="T8" fmla="*/ 6 w 18"/>
                <a:gd name="T9" fmla="*/ 16 h 22"/>
                <a:gd name="T10" fmla="*/ 6 w 18"/>
                <a:gd name="T11" fmla="*/ 16 h 22"/>
                <a:gd name="T12" fmla="*/ 8 w 18"/>
                <a:gd name="T13" fmla="*/ 18 h 22"/>
                <a:gd name="T14" fmla="*/ 8 w 18"/>
                <a:gd name="T15" fmla="*/ 22 h 22"/>
                <a:gd name="T16" fmla="*/ 8 w 18"/>
                <a:gd name="T17" fmla="*/ 22 h 22"/>
                <a:gd name="T18" fmla="*/ 12 w 18"/>
                <a:gd name="T19" fmla="*/ 8 h 22"/>
                <a:gd name="T20" fmla="*/ 12 w 18"/>
                <a:gd name="T21" fmla="*/ 8 h 22"/>
                <a:gd name="T22" fmla="*/ 10 w 18"/>
                <a:gd name="T23" fmla="*/ 4 h 22"/>
                <a:gd name="T24" fmla="*/ 10 w 18"/>
                <a:gd name="T25" fmla="*/ 0 h 22"/>
                <a:gd name="T26" fmla="*/ 18 w 18"/>
                <a:gd name="T27" fmla="*/ 6 h 22"/>
                <a:gd name="T28" fmla="*/ 18 w 18"/>
                <a:gd name="T29" fmla="*/ 6 h 22"/>
                <a:gd name="T30" fmla="*/ 16 w 18"/>
                <a:gd name="T31" fmla="*/ 8 h 22"/>
                <a:gd name="T32" fmla="*/ 12 w 18"/>
                <a:gd name="T33" fmla="*/ 8 h 22"/>
                <a:gd name="T34" fmla="*/ 12 w 18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2">
                  <a:moveTo>
                    <a:pt x="8" y="22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278"/>
            <p:cNvSpPr>
              <a:spLocks noEditPoints="1"/>
            </p:cNvSpPr>
            <p:nvPr/>
          </p:nvSpPr>
          <p:spPr bwMode="auto">
            <a:xfrm>
              <a:off x="5980" y="2394"/>
              <a:ext cx="16" cy="24"/>
            </a:xfrm>
            <a:custGeom>
              <a:avLst/>
              <a:gdLst>
                <a:gd name="T0" fmla="*/ 8 w 16"/>
                <a:gd name="T1" fmla="*/ 24 h 24"/>
                <a:gd name="T2" fmla="*/ 0 w 16"/>
                <a:gd name="T3" fmla="*/ 18 h 24"/>
                <a:gd name="T4" fmla="*/ 0 w 16"/>
                <a:gd name="T5" fmla="*/ 18 h 24"/>
                <a:gd name="T6" fmla="*/ 2 w 16"/>
                <a:gd name="T7" fmla="*/ 16 h 24"/>
                <a:gd name="T8" fmla="*/ 6 w 16"/>
                <a:gd name="T9" fmla="*/ 16 h 24"/>
                <a:gd name="T10" fmla="*/ 6 w 16"/>
                <a:gd name="T11" fmla="*/ 16 h 24"/>
                <a:gd name="T12" fmla="*/ 8 w 16"/>
                <a:gd name="T13" fmla="*/ 20 h 24"/>
                <a:gd name="T14" fmla="*/ 8 w 16"/>
                <a:gd name="T15" fmla="*/ 24 h 24"/>
                <a:gd name="T16" fmla="*/ 8 w 16"/>
                <a:gd name="T17" fmla="*/ 24 h 24"/>
                <a:gd name="T18" fmla="*/ 10 w 16"/>
                <a:gd name="T19" fmla="*/ 8 h 24"/>
                <a:gd name="T20" fmla="*/ 10 w 16"/>
                <a:gd name="T21" fmla="*/ 8 h 24"/>
                <a:gd name="T22" fmla="*/ 8 w 16"/>
                <a:gd name="T23" fmla="*/ 4 h 24"/>
                <a:gd name="T24" fmla="*/ 8 w 16"/>
                <a:gd name="T25" fmla="*/ 0 h 24"/>
                <a:gd name="T26" fmla="*/ 16 w 16"/>
                <a:gd name="T27" fmla="*/ 4 h 24"/>
                <a:gd name="T28" fmla="*/ 16 w 16"/>
                <a:gd name="T29" fmla="*/ 4 h 24"/>
                <a:gd name="T30" fmla="*/ 14 w 16"/>
                <a:gd name="T31" fmla="*/ 8 h 24"/>
                <a:gd name="T32" fmla="*/ 10 w 16"/>
                <a:gd name="T33" fmla="*/ 8 h 24"/>
                <a:gd name="T34" fmla="*/ 10 w 16"/>
                <a:gd name="T3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8" y="24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279"/>
            <p:cNvSpPr>
              <a:spLocks noEditPoints="1"/>
            </p:cNvSpPr>
            <p:nvPr/>
          </p:nvSpPr>
          <p:spPr bwMode="auto">
            <a:xfrm>
              <a:off x="5988" y="2376"/>
              <a:ext cx="14" cy="22"/>
            </a:xfrm>
            <a:custGeom>
              <a:avLst/>
              <a:gdLst>
                <a:gd name="T0" fmla="*/ 8 w 14"/>
                <a:gd name="T1" fmla="*/ 22 h 22"/>
                <a:gd name="T2" fmla="*/ 0 w 14"/>
                <a:gd name="T3" fmla="*/ 18 h 22"/>
                <a:gd name="T4" fmla="*/ 0 w 14"/>
                <a:gd name="T5" fmla="*/ 18 h 22"/>
                <a:gd name="T6" fmla="*/ 2 w 14"/>
                <a:gd name="T7" fmla="*/ 16 h 22"/>
                <a:gd name="T8" fmla="*/ 6 w 14"/>
                <a:gd name="T9" fmla="*/ 16 h 22"/>
                <a:gd name="T10" fmla="*/ 6 w 14"/>
                <a:gd name="T11" fmla="*/ 16 h 22"/>
                <a:gd name="T12" fmla="*/ 8 w 14"/>
                <a:gd name="T13" fmla="*/ 18 h 22"/>
                <a:gd name="T14" fmla="*/ 8 w 14"/>
                <a:gd name="T15" fmla="*/ 22 h 22"/>
                <a:gd name="T16" fmla="*/ 8 w 14"/>
                <a:gd name="T17" fmla="*/ 22 h 22"/>
                <a:gd name="T18" fmla="*/ 8 w 14"/>
                <a:gd name="T19" fmla="*/ 6 h 22"/>
                <a:gd name="T20" fmla="*/ 8 w 14"/>
                <a:gd name="T21" fmla="*/ 6 h 22"/>
                <a:gd name="T22" fmla="*/ 6 w 14"/>
                <a:gd name="T23" fmla="*/ 4 h 22"/>
                <a:gd name="T24" fmla="*/ 4 w 14"/>
                <a:gd name="T25" fmla="*/ 0 h 22"/>
                <a:gd name="T26" fmla="*/ 14 w 14"/>
                <a:gd name="T27" fmla="*/ 2 h 22"/>
                <a:gd name="T28" fmla="*/ 14 w 14"/>
                <a:gd name="T29" fmla="*/ 2 h 22"/>
                <a:gd name="T30" fmla="*/ 12 w 14"/>
                <a:gd name="T31" fmla="*/ 6 h 22"/>
                <a:gd name="T32" fmla="*/ 8 w 14"/>
                <a:gd name="T33" fmla="*/ 6 h 22"/>
                <a:gd name="T34" fmla="*/ 8 w 14"/>
                <a:gd name="T3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2">
                  <a:moveTo>
                    <a:pt x="8" y="22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280"/>
            <p:cNvSpPr>
              <a:spLocks noEditPoints="1"/>
            </p:cNvSpPr>
            <p:nvPr/>
          </p:nvSpPr>
          <p:spPr bwMode="auto">
            <a:xfrm>
              <a:off x="5992" y="2358"/>
              <a:ext cx="14" cy="20"/>
            </a:xfrm>
            <a:custGeom>
              <a:avLst/>
              <a:gdLst>
                <a:gd name="T0" fmla="*/ 10 w 14"/>
                <a:gd name="T1" fmla="*/ 20 h 20"/>
                <a:gd name="T2" fmla="*/ 0 w 14"/>
                <a:gd name="T3" fmla="*/ 18 h 20"/>
                <a:gd name="T4" fmla="*/ 0 w 14"/>
                <a:gd name="T5" fmla="*/ 18 h 20"/>
                <a:gd name="T6" fmla="*/ 2 w 14"/>
                <a:gd name="T7" fmla="*/ 16 h 20"/>
                <a:gd name="T8" fmla="*/ 6 w 14"/>
                <a:gd name="T9" fmla="*/ 14 h 20"/>
                <a:gd name="T10" fmla="*/ 6 w 14"/>
                <a:gd name="T11" fmla="*/ 14 h 20"/>
                <a:gd name="T12" fmla="*/ 10 w 14"/>
                <a:gd name="T13" fmla="*/ 16 h 20"/>
                <a:gd name="T14" fmla="*/ 10 w 14"/>
                <a:gd name="T15" fmla="*/ 20 h 20"/>
                <a:gd name="T16" fmla="*/ 10 w 14"/>
                <a:gd name="T17" fmla="*/ 20 h 20"/>
                <a:gd name="T18" fmla="*/ 8 w 14"/>
                <a:gd name="T19" fmla="*/ 4 h 20"/>
                <a:gd name="T20" fmla="*/ 8 w 14"/>
                <a:gd name="T21" fmla="*/ 4 h 20"/>
                <a:gd name="T22" fmla="*/ 6 w 14"/>
                <a:gd name="T23" fmla="*/ 2 h 20"/>
                <a:gd name="T24" fmla="*/ 4 w 14"/>
                <a:gd name="T25" fmla="*/ 0 h 20"/>
                <a:gd name="T26" fmla="*/ 14 w 14"/>
                <a:gd name="T27" fmla="*/ 0 h 20"/>
                <a:gd name="T28" fmla="*/ 14 w 14"/>
                <a:gd name="T29" fmla="*/ 0 h 20"/>
                <a:gd name="T30" fmla="*/ 12 w 14"/>
                <a:gd name="T31" fmla="*/ 4 h 20"/>
                <a:gd name="T32" fmla="*/ 8 w 14"/>
                <a:gd name="T33" fmla="*/ 4 h 20"/>
                <a:gd name="T34" fmla="*/ 8 w 14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0">
                  <a:moveTo>
                    <a:pt x="10" y="2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281"/>
            <p:cNvSpPr>
              <a:spLocks noEditPoints="1"/>
            </p:cNvSpPr>
            <p:nvPr/>
          </p:nvSpPr>
          <p:spPr bwMode="auto">
            <a:xfrm>
              <a:off x="5996" y="2338"/>
              <a:ext cx="12" cy="20"/>
            </a:xfrm>
            <a:custGeom>
              <a:avLst/>
              <a:gdLst>
                <a:gd name="T0" fmla="*/ 10 w 12"/>
                <a:gd name="T1" fmla="*/ 20 h 20"/>
                <a:gd name="T2" fmla="*/ 0 w 12"/>
                <a:gd name="T3" fmla="*/ 20 h 20"/>
                <a:gd name="T4" fmla="*/ 0 w 12"/>
                <a:gd name="T5" fmla="*/ 20 h 20"/>
                <a:gd name="T6" fmla="*/ 2 w 12"/>
                <a:gd name="T7" fmla="*/ 16 h 20"/>
                <a:gd name="T8" fmla="*/ 6 w 12"/>
                <a:gd name="T9" fmla="*/ 14 h 20"/>
                <a:gd name="T10" fmla="*/ 6 w 12"/>
                <a:gd name="T11" fmla="*/ 14 h 20"/>
                <a:gd name="T12" fmla="*/ 8 w 12"/>
                <a:gd name="T13" fmla="*/ 16 h 20"/>
                <a:gd name="T14" fmla="*/ 10 w 12"/>
                <a:gd name="T15" fmla="*/ 20 h 20"/>
                <a:gd name="T16" fmla="*/ 10 w 12"/>
                <a:gd name="T17" fmla="*/ 20 h 20"/>
                <a:gd name="T18" fmla="*/ 6 w 12"/>
                <a:gd name="T19" fmla="*/ 4 h 20"/>
                <a:gd name="T20" fmla="*/ 6 w 12"/>
                <a:gd name="T21" fmla="*/ 4 h 20"/>
                <a:gd name="T22" fmla="*/ 4 w 12"/>
                <a:gd name="T23" fmla="*/ 4 h 20"/>
                <a:gd name="T24" fmla="*/ 2 w 12"/>
                <a:gd name="T25" fmla="*/ 0 h 20"/>
                <a:gd name="T26" fmla="*/ 12 w 12"/>
                <a:gd name="T27" fmla="*/ 0 h 20"/>
                <a:gd name="T28" fmla="*/ 12 w 12"/>
                <a:gd name="T29" fmla="*/ 0 h 20"/>
                <a:gd name="T30" fmla="*/ 10 w 12"/>
                <a:gd name="T31" fmla="*/ 4 h 20"/>
                <a:gd name="T32" fmla="*/ 6 w 12"/>
                <a:gd name="T33" fmla="*/ 4 h 20"/>
                <a:gd name="T34" fmla="*/ 6 w 12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0">
                  <a:moveTo>
                    <a:pt x="1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282"/>
            <p:cNvSpPr>
              <a:spLocks/>
            </p:cNvSpPr>
            <p:nvPr/>
          </p:nvSpPr>
          <p:spPr bwMode="auto">
            <a:xfrm>
              <a:off x="5998" y="2334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0 w 10"/>
                <a:gd name="T3" fmla="*/ 4 h 4"/>
                <a:gd name="T4" fmla="*/ 0 w 10"/>
                <a:gd name="T5" fmla="*/ 4 h 4"/>
                <a:gd name="T6" fmla="*/ 2 w 10"/>
                <a:gd name="T7" fmla="*/ 0 h 4"/>
                <a:gd name="T8" fmla="*/ 6 w 10"/>
                <a:gd name="T9" fmla="*/ 0 h 4"/>
                <a:gd name="T10" fmla="*/ 6 w 10"/>
                <a:gd name="T11" fmla="*/ 0 h 4"/>
                <a:gd name="T12" fmla="*/ 8 w 10"/>
                <a:gd name="T13" fmla="*/ 0 h 4"/>
                <a:gd name="T14" fmla="*/ 10 w 10"/>
                <a:gd name="T15" fmla="*/ 4 h 4"/>
                <a:gd name="T16" fmla="*/ 10 w 1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283"/>
            <p:cNvSpPr>
              <a:spLocks/>
            </p:cNvSpPr>
            <p:nvPr/>
          </p:nvSpPr>
          <p:spPr bwMode="auto">
            <a:xfrm>
              <a:off x="5916" y="2058"/>
              <a:ext cx="36" cy="38"/>
            </a:xfrm>
            <a:custGeom>
              <a:avLst/>
              <a:gdLst>
                <a:gd name="T0" fmla="*/ 0 w 36"/>
                <a:gd name="T1" fmla="*/ 36 h 38"/>
                <a:gd name="T2" fmla="*/ 0 w 36"/>
                <a:gd name="T3" fmla="*/ 36 h 38"/>
                <a:gd name="T4" fmla="*/ 0 w 36"/>
                <a:gd name="T5" fmla="*/ 30 h 38"/>
                <a:gd name="T6" fmla="*/ 2 w 36"/>
                <a:gd name="T7" fmla="*/ 18 h 38"/>
                <a:gd name="T8" fmla="*/ 6 w 36"/>
                <a:gd name="T9" fmla="*/ 10 h 38"/>
                <a:gd name="T10" fmla="*/ 10 w 36"/>
                <a:gd name="T11" fmla="*/ 4 h 38"/>
                <a:gd name="T12" fmla="*/ 16 w 36"/>
                <a:gd name="T13" fmla="*/ 2 h 38"/>
                <a:gd name="T14" fmla="*/ 24 w 36"/>
                <a:gd name="T15" fmla="*/ 0 h 38"/>
                <a:gd name="T16" fmla="*/ 24 w 36"/>
                <a:gd name="T17" fmla="*/ 0 h 38"/>
                <a:gd name="T18" fmla="*/ 32 w 36"/>
                <a:gd name="T19" fmla="*/ 2 h 38"/>
                <a:gd name="T20" fmla="*/ 36 w 36"/>
                <a:gd name="T21" fmla="*/ 4 h 38"/>
                <a:gd name="T22" fmla="*/ 36 w 36"/>
                <a:gd name="T23" fmla="*/ 8 h 38"/>
                <a:gd name="T24" fmla="*/ 36 w 36"/>
                <a:gd name="T25" fmla="*/ 12 h 38"/>
                <a:gd name="T26" fmla="*/ 34 w 36"/>
                <a:gd name="T27" fmla="*/ 16 h 38"/>
                <a:gd name="T28" fmla="*/ 32 w 36"/>
                <a:gd name="T29" fmla="*/ 18 h 38"/>
                <a:gd name="T30" fmla="*/ 28 w 36"/>
                <a:gd name="T31" fmla="*/ 20 h 38"/>
                <a:gd name="T32" fmla="*/ 24 w 36"/>
                <a:gd name="T33" fmla="*/ 18 h 38"/>
                <a:gd name="T34" fmla="*/ 24 w 36"/>
                <a:gd name="T35" fmla="*/ 18 h 38"/>
                <a:gd name="T36" fmla="*/ 20 w 36"/>
                <a:gd name="T37" fmla="*/ 18 h 38"/>
                <a:gd name="T38" fmla="*/ 18 w 36"/>
                <a:gd name="T39" fmla="*/ 20 h 38"/>
                <a:gd name="T40" fmla="*/ 12 w 36"/>
                <a:gd name="T41" fmla="*/ 26 h 38"/>
                <a:gd name="T42" fmla="*/ 6 w 36"/>
                <a:gd name="T43" fmla="*/ 38 h 38"/>
                <a:gd name="T44" fmla="*/ 0 w 36"/>
                <a:gd name="T4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8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2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6"/>
                  </a:lnTo>
                  <a:lnTo>
                    <a:pt x="6" y="38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284"/>
            <p:cNvSpPr>
              <a:spLocks/>
            </p:cNvSpPr>
            <p:nvPr/>
          </p:nvSpPr>
          <p:spPr bwMode="auto">
            <a:xfrm>
              <a:off x="5644" y="2290"/>
              <a:ext cx="16" cy="24"/>
            </a:xfrm>
            <a:custGeom>
              <a:avLst/>
              <a:gdLst>
                <a:gd name="T0" fmla="*/ 14 w 16"/>
                <a:gd name="T1" fmla="*/ 8 h 24"/>
                <a:gd name="T2" fmla="*/ 8 w 16"/>
                <a:gd name="T3" fmla="*/ 0 h 24"/>
                <a:gd name="T4" fmla="*/ 0 w 16"/>
                <a:gd name="T5" fmla="*/ 8 h 24"/>
                <a:gd name="T6" fmla="*/ 0 w 16"/>
                <a:gd name="T7" fmla="*/ 16 h 24"/>
                <a:gd name="T8" fmla="*/ 2 w 16"/>
                <a:gd name="T9" fmla="*/ 20 h 24"/>
                <a:gd name="T10" fmla="*/ 8 w 16"/>
                <a:gd name="T11" fmla="*/ 24 h 24"/>
                <a:gd name="T12" fmla="*/ 12 w 16"/>
                <a:gd name="T13" fmla="*/ 20 h 24"/>
                <a:gd name="T14" fmla="*/ 16 w 16"/>
                <a:gd name="T15" fmla="*/ 16 h 24"/>
                <a:gd name="T16" fmla="*/ 14 w 16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4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285"/>
            <p:cNvSpPr>
              <a:spLocks noEditPoints="1"/>
            </p:cNvSpPr>
            <p:nvPr/>
          </p:nvSpPr>
          <p:spPr bwMode="auto">
            <a:xfrm>
              <a:off x="5648" y="2266"/>
              <a:ext cx="6" cy="18"/>
            </a:xfrm>
            <a:custGeom>
              <a:avLst/>
              <a:gdLst>
                <a:gd name="T0" fmla="*/ 4 w 6"/>
                <a:gd name="T1" fmla="*/ 0 h 18"/>
                <a:gd name="T2" fmla="*/ 4 w 6"/>
                <a:gd name="T3" fmla="*/ 0 h 18"/>
                <a:gd name="T4" fmla="*/ 2 w 6"/>
                <a:gd name="T5" fmla="*/ 2 h 18"/>
                <a:gd name="T6" fmla="*/ 0 w 6"/>
                <a:gd name="T7" fmla="*/ 4 h 18"/>
                <a:gd name="T8" fmla="*/ 0 w 6"/>
                <a:gd name="T9" fmla="*/ 4 h 18"/>
                <a:gd name="T10" fmla="*/ 2 w 6"/>
                <a:gd name="T11" fmla="*/ 6 h 18"/>
                <a:gd name="T12" fmla="*/ 4 w 6"/>
                <a:gd name="T13" fmla="*/ 6 h 18"/>
                <a:gd name="T14" fmla="*/ 4 w 6"/>
                <a:gd name="T15" fmla="*/ 6 h 18"/>
                <a:gd name="T16" fmla="*/ 6 w 6"/>
                <a:gd name="T17" fmla="*/ 6 h 18"/>
                <a:gd name="T18" fmla="*/ 6 w 6"/>
                <a:gd name="T19" fmla="*/ 4 h 18"/>
                <a:gd name="T20" fmla="*/ 6 w 6"/>
                <a:gd name="T21" fmla="*/ 4 h 18"/>
                <a:gd name="T22" fmla="*/ 6 w 6"/>
                <a:gd name="T23" fmla="*/ 2 h 18"/>
                <a:gd name="T24" fmla="*/ 4 w 6"/>
                <a:gd name="T25" fmla="*/ 0 h 18"/>
                <a:gd name="T26" fmla="*/ 4 w 6"/>
                <a:gd name="T27" fmla="*/ 0 h 18"/>
                <a:gd name="T28" fmla="*/ 4 w 6"/>
                <a:gd name="T29" fmla="*/ 12 h 18"/>
                <a:gd name="T30" fmla="*/ 4 w 6"/>
                <a:gd name="T31" fmla="*/ 12 h 18"/>
                <a:gd name="T32" fmla="*/ 2 w 6"/>
                <a:gd name="T33" fmla="*/ 14 h 18"/>
                <a:gd name="T34" fmla="*/ 0 w 6"/>
                <a:gd name="T35" fmla="*/ 16 h 18"/>
                <a:gd name="T36" fmla="*/ 0 w 6"/>
                <a:gd name="T37" fmla="*/ 16 h 18"/>
                <a:gd name="T38" fmla="*/ 2 w 6"/>
                <a:gd name="T39" fmla="*/ 18 h 18"/>
                <a:gd name="T40" fmla="*/ 4 w 6"/>
                <a:gd name="T41" fmla="*/ 18 h 18"/>
                <a:gd name="T42" fmla="*/ 4 w 6"/>
                <a:gd name="T43" fmla="*/ 18 h 18"/>
                <a:gd name="T44" fmla="*/ 6 w 6"/>
                <a:gd name="T45" fmla="*/ 18 h 18"/>
                <a:gd name="T46" fmla="*/ 6 w 6"/>
                <a:gd name="T47" fmla="*/ 16 h 18"/>
                <a:gd name="T48" fmla="*/ 6 w 6"/>
                <a:gd name="T49" fmla="*/ 16 h 18"/>
                <a:gd name="T50" fmla="*/ 6 w 6"/>
                <a:gd name="T51" fmla="*/ 14 h 18"/>
                <a:gd name="T52" fmla="*/ 4 w 6"/>
                <a:gd name="T53" fmla="*/ 12 h 18"/>
                <a:gd name="T54" fmla="*/ 4 w 6"/>
                <a:gd name="T5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286"/>
            <p:cNvSpPr>
              <a:spLocks/>
            </p:cNvSpPr>
            <p:nvPr/>
          </p:nvSpPr>
          <p:spPr bwMode="auto">
            <a:xfrm>
              <a:off x="5744" y="2290"/>
              <a:ext cx="16" cy="24"/>
            </a:xfrm>
            <a:custGeom>
              <a:avLst/>
              <a:gdLst>
                <a:gd name="T0" fmla="*/ 14 w 16"/>
                <a:gd name="T1" fmla="*/ 8 h 24"/>
                <a:gd name="T2" fmla="*/ 8 w 16"/>
                <a:gd name="T3" fmla="*/ 0 h 24"/>
                <a:gd name="T4" fmla="*/ 2 w 16"/>
                <a:gd name="T5" fmla="*/ 8 h 24"/>
                <a:gd name="T6" fmla="*/ 0 w 16"/>
                <a:gd name="T7" fmla="*/ 16 h 24"/>
                <a:gd name="T8" fmla="*/ 2 w 16"/>
                <a:gd name="T9" fmla="*/ 20 h 24"/>
                <a:gd name="T10" fmla="*/ 8 w 16"/>
                <a:gd name="T11" fmla="*/ 24 h 24"/>
                <a:gd name="T12" fmla="*/ 12 w 16"/>
                <a:gd name="T13" fmla="*/ 20 h 24"/>
                <a:gd name="T14" fmla="*/ 16 w 16"/>
                <a:gd name="T15" fmla="*/ 16 h 24"/>
                <a:gd name="T16" fmla="*/ 14 w 16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4" y="8"/>
                  </a:move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287"/>
            <p:cNvSpPr>
              <a:spLocks noEditPoints="1"/>
            </p:cNvSpPr>
            <p:nvPr/>
          </p:nvSpPr>
          <p:spPr bwMode="auto">
            <a:xfrm>
              <a:off x="5750" y="2266"/>
              <a:ext cx="4" cy="18"/>
            </a:xfrm>
            <a:custGeom>
              <a:avLst/>
              <a:gdLst>
                <a:gd name="T0" fmla="*/ 2 w 4"/>
                <a:gd name="T1" fmla="*/ 0 h 18"/>
                <a:gd name="T2" fmla="*/ 2 w 4"/>
                <a:gd name="T3" fmla="*/ 0 h 18"/>
                <a:gd name="T4" fmla="*/ 0 w 4"/>
                <a:gd name="T5" fmla="*/ 2 h 18"/>
                <a:gd name="T6" fmla="*/ 0 w 4"/>
                <a:gd name="T7" fmla="*/ 4 h 18"/>
                <a:gd name="T8" fmla="*/ 0 w 4"/>
                <a:gd name="T9" fmla="*/ 4 h 18"/>
                <a:gd name="T10" fmla="*/ 0 w 4"/>
                <a:gd name="T11" fmla="*/ 6 h 18"/>
                <a:gd name="T12" fmla="*/ 2 w 4"/>
                <a:gd name="T13" fmla="*/ 6 h 18"/>
                <a:gd name="T14" fmla="*/ 2 w 4"/>
                <a:gd name="T15" fmla="*/ 6 h 18"/>
                <a:gd name="T16" fmla="*/ 4 w 4"/>
                <a:gd name="T17" fmla="*/ 6 h 18"/>
                <a:gd name="T18" fmla="*/ 4 w 4"/>
                <a:gd name="T19" fmla="*/ 4 h 18"/>
                <a:gd name="T20" fmla="*/ 4 w 4"/>
                <a:gd name="T21" fmla="*/ 4 h 18"/>
                <a:gd name="T22" fmla="*/ 4 w 4"/>
                <a:gd name="T23" fmla="*/ 2 h 18"/>
                <a:gd name="T24" fmla="*/ 2 w 4"/>
                <a:gd name="T25" fmla="*/ 0 h 18"/>
                <a:gd name="T26" fmla="*/ 2 w 4"/>
                <a:gd name="T27" fmla="*/ 0 h 18"/>
                <a:gd name="T28" fmla="*/ 2 w 4"/>
                <a:gd name="T29" fmla="*/ 12 h 18"/>
                <a:gd name="T30" fmla="*/ 2 w 4"/>
                <a:gd name="T31" fmla="*/ 12 h 18"/>
                <a:gd name="T32" fmla="*/ 0 w 4"/>
                <a:gd name="T33" fmla="*/ 14 h 18"/>
                <a:gd name="T34" fmla="*/ 0 w 4"/>
                <a:gd name="T35" fmla="*/ 16 h 18"/>
                <a:gd name="T36" fmla="*/ 0 w 4"/>
                <a:gd name="T37" fmla="*/ 16 h 18"/>
                <a:gd name="T38" fmla="*/ 0 w 4"/>
                <a:gd name="T39" fmla="*/ 18 h 18"/>
                <a:gd name="T40" fmla="*/ 2 w 4"/>
                <a:gd name="T41" fmla="*/ 18 h 18"/>
                <a:gd name="T42" fmla="*/ 2 w 4"/>
                <a:gd name="T43" fmla="*/ 18 h 18"/>
                <a:gd name="T44" fmla="*/ 4 w 4"/>
                <a:gd name="T45" fmla="*/ 18 h 18"/>
                <a:gd name="T46" fmla="*/ 4 w 4"/>
                <a:gd name="T47" fmla="*/ 16 h 18"/>
                <a:gd name="T48" fmla="*/ 4 w 4"/>
                <a:gd name="T49" fmla="*/ 16 h 18"/>
                <a:gd name="T50" fmla="*/ 4 w 4"/>
                <a:gd name="T51" fmla="*/ 14 h 18"/>
                <a:gd name="T52" fmla="*/ 2 w 4"/>
                <a:gd name="T53" fmla="*/ 12 h 18"/>
                <a:gd name="T54" fmla="*/ 2 w 4"/>
                <a:gd name="T5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" h="1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12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288"/>
            <p:cNvSpPr>
              <a:spLocks/>
            </p:cNvSpPr>
            <p:nvPr/>
          </p:nvSpPr>
          <p:spPr bwMode="auto">
            <a:xfrm>
              <a:off x="5898" y="2512"/>
              <a:ext cx="20" cy="30"/>
            </a:xfrm>
            <a:custGeom>
              <a:avLst/>
              <a:gdLst>
                <a:gd name="T0" fmla="*/ 18 w 20"/>
                <a:gd name="T1" fmla="*/ 10 h 30"/>
                <a:gd name="T2" fmla="*/ 10 w 20"/>
                <a:gd name="T3" fmla="*/ 0 h 30"/>
                <a:gd name="T4" fmla="*/ 2 w 20"/>
                <a:gd name="T5" fmla="*/ 10 h 30"/>
                <a:gd name="T6" fmla="*/ 0 w 20"/>
                <a:gd name="T7" fmla="*/ 20 h 30"/>
                <a:gd name="T8" fmla="*/ 4 w 20"/>
                <a:gd name="T9" fmla="*/ 26 h 30"/>
                <a:gd name="T10" fmla="*/ 10 w 20"/>
                <a:gd name="T11" fmla="*/ 30 h 30"/>
                <a:gd name="T12" fmla="*/ 16 w 20"/>
                <a:gd name="T13" fmla="*/ 26 h 30"/>
                <a:gd name="T14" fmla="*/ 20 w 20"/>
                <a:gd name="T15" fmla="*/ 20 h 30"/>
                <a:gd name="T16" fmla="*/ 18 w 20"/>
                <a:gd name="T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18" y="10"/>
                  </a:moveTo>
                  <a:lnTo>
                    <a:pt x="10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289"/>
            <p:cNvSpPr>
              <a:spLocks noEditPoints="1"/>
            </p:cNvSpPr>
            <p:nvPr/>
          </p:nvSpPr>
          <p:spPr bwMode="auto">
            <a:xfrm>
              <a:off x="5904" y="2482"/>
              <a:ext cx="8" cy="24"/>
            </a:xfrm>
            <a:custGeom>
              <a:avLst/>
              <a:gdLst>
                <a:gd name="T0" fmla="*/ 4 w 8"/>
                <a:gd name="T1" fmla="*/ 0 h 24"/>
                <a:gd name="T2" fmla="*/ 4 w 8"/>
                <a:gd name="T3" fmla="*/ 0 h 24"/>
                <a:gd name="T4" fmla="*/ 2 w 8"/>
                <a:gd name="T5" fmla="*/ 2 h 24"/>
                <a:gd name="T6" fmla="*/ 0 w 8"/>
                <a:gd name="T7" fmla="*/ 4 h 24"/>
                <a:gd name="T8" fmla="*/ 0 w 8"/>
                <a:gd name="T9" fmla="*/ 4 h 24"/>
                <a:gd name="T10" fmla="*/ 2 w 8"/>
                <a:gd name="T11" fmla="*/ 8 h 24"/>
                <a:gd name="T12" fmla="*/ 4 w 8"/>
                <a:gd name="T13" fmla="*/ 8 h 24"/>
                <a:gd name="T14" fmla="*/ 4 w 8"/>
                <a:gd name="T15" fmla="*/ 8 h 24"/>
                <a:gd name="T16" fmla="*/ 6 w 8"/>
                <a:gd name="T17" fmla="*/ 8 h 24"/>
                <a:gd name="T18" fmla="*/ 8 w 8"/>
                <a:gd name="T19" fmla="*/ 4 h 24"/>
                <a:gd name="T20" fmla="*/ 8 w 8"/>
                <a:gd name="T21" fmla="*/ 4 h 24"/>
                <a:gd name="T22" fmla="*/ 6 w 8"/>
                <a:gd name="T23" fmla="*/ 2 h 24"/>
                <a:gd name="T24" fmla="*/ 4 w 8"/>
                <a:gd name="T25" fmla="*/ 0 h 24"/>
                <a:gd name="T26" fmla="*/ 4 w 8"/>
                <a:gd name="T27" fmla="*/ 0 h 24"/>
                <a:gd name="T28" fmla="*/ 4 w 8"/>
                <a:gd name="T29" fmla="*/ 16 h 24"/>
                <a:gd name="T30" fmla="*/ 4 w 8"/>
                <a:gd name="T31" fmla="*/ 16 h 24"/>
                <a:gd name="T32" fmla="*/ 2 w 8"/>
                <a:gd name="T33" fmla="*/ 18 h 24"/>
                <a:gd name="T34" fmla="*/ 0 w 8"/>
                <a:gd name="T35" fmla="*/ 20 h 24"/>
                <a:gd name="T36" fmla="*/ 0 w 8"/>
                <a:gd name="T37" fmla="*/ 20 h 24"/>
                <a:gd name="T38" fmla="*/ 2 w 8"/>
                <a:gd name="T39" fmla="*/ 22 h 24"/>
                <a:gd name="T40" fmla="*/ 4 w 8"/>
                <a:gd name="T41" fmla="*/ 24 h 24"/>
                <a:gd name="T42" fmla="*/ 4 w 8"/>
                <a:gd name="T43" fmla="*/ 24 h 24"/>
                <a:gd name="T44" fmla="*/ 6 w 8"/>
                <a:gd name="T45" fmla="*/ 22 h 24"/>
                <a:gd name="T46" fmla="*/ 8 w 8"/>
                <a:gd name="T47" fmla="*/ 20 h 24"/>
                <a:gd name="T48" fmla="*/ 8 w 8"/>
                <a:gd name="T49" fmla="*/ 20 h 24"/>
                <a:gd name="T50" fmla="*/ 6 w 8"/>
                <a:gd name="T51" fmla="*/ 18 h 24"/>
                <a:gd name="T52" fmla="*/ 4 w 8"/>
                <a:gd name="T53" fmla="*/ 16 h 24"/>
                <a:gd name="T54" fmla="*/ 4 w 8"/>
                <a:gd name="T5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2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16"/>
                  </a:moveTo>
                  <a:lnTo>
                    <a:pt x="4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290"/>
            <p:cNvSpPr>
              <a:spLocks/>
            </p:cNvSpPr>
            <p:nvPr/>
          </p:nvSpPr>
          <p:spPr bwMode="auto">
            <a:xfrm>
              <a:off x="5486" y="2512"/>
              <a:ext cx="20" cy="30"/>
            </a:xfrm>
            <a:custGeom>
              <a:avLst/>
              <a:gdLst>
                <a:gd name="T0" fmla="*/ 18 w 20"/>
                <a:gd name="T1" fmla="*/ 10 h 30"/>
                <a:gd name="T2" fmla="*/ 10 w 20"/>
                <a:gd name="T3" fmla="*/ 0 h 30"/>
                <a:gd name="T4" fmla="*/ 2 w 20"/>
                <a:gd name="T5" fmla="*/ 10 h 30"/>
                <a:gd name="T6" fmla="*/ 0 w 20"/>
                <a:gd name="T7" fmla="*/ 20 h 30"/>
                <a:gd name="T8" fmla="*/ 2 w 20"/>
                <a:gd name="T9" fmla="*/ 26 h 30"/>
                <a:gd name="T10" fmla="*/ 10 w 20"/>
                <a:gd name="T11" fmla="*/ 30 h 30"/>
                <a:gd name="T12" fmla="*/ 16 w 20"/>
                <a:gd name="T13" fmla="*/ 26 h 30"/>
                <a:gd name="T14" fmla="*/ 20 w 20"/>
                <a:gd name="T15" fmla="*/ 20 h 30"/>
                <a:gd name="T16" fmla="*/ 18 w 20"/>
                <a:gd name="T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18" y="10"/>
                  </a:moveTo>
                  <a:lnTo>
                    <a:pt x="10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10" y="30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291"/>
            <p:cNvSpPr>
              <a:spLocks noEditPoints="1"/>
            </p:cNvSpPr>
            <p:nvPr/>
          </p:nvSpPr>
          <p:spPr bwMode="auto">
            <a:xfrm>
              <a:off x="5492" y="2482"/>
              <a:ext cx="6" cy="24"/>
            </a:xfrm>
            <a:custGeom>
              <a:avLst/>
              <a:gdLst>
                <a:gd name="T0" fmla="*/ 4 w 6"/>
                <a:gd name="T1" fmla="*/ 0 h 24"/>
                <a:gd name="T2" fmla="*/ 4 w 6"/>
                <a:gd name="T3" fmla="*/ 0 h 24"/>
                <a:gd name="T4" fmla="*/ 0 w 6"/>
                <a:gd name="T5" fmla="*/ 2 h 24"/>
                <a:gd name="T6" fmla="*/ 0 w 6"/>
                <a:gd name="T7" fmla="*/ 4 h 24"/>
                <a:gd name="T8" fmla="*/ 0 w 6"/>
                <a:gd name="T9" fmla="*/ 4 h 24"/>
                <a:gd name="T10" fmla="*/ 0 w 6"/>
                <a:gd name="T11" fmla="*/ 8 h 24"/>
                <a:gd name="T12" fmla="*/ 4 w 6"/>
                <a:gd name="T13" fmla="*/ 8 h 24"/>
                <a:gd name="T14" fmla="*/ 4 w 6"/>
                <a:gd name="T15" fmla="*/ 8 h 24"/>
                <a:gd name="T16" fmla="*/ 6 w 6"/>
                <a:gd name="T17" fmla="*/ 8 h 24"/>
                <a:gd name="T18" fmla="*/ 6 w 6"/>
                <a:gd name="T19" fmla="*/ 4 h 24"/>
                <a:gd name="T20" fmla="*/ 6 w 6"/>
                <a:gd name="T21" fmla="*/ 4 h 24"/>
                <a:gd name="T22" fmla="*/ 6 w 6"/>
                <a:gd name="T23" fmla="*/ 2 h 24"/>
                <a:gd name="T24" fmla="*/ 4 w 6"/>
                <a:gd name="T25" fmla="*/ 0 h 24"/>
                <a:gd name="T26" fmla="*/ 4 w 6"/>
                <a:gd name="T27" fmla="*/ 0 h 24"/>
                <a:gd name="T28" fmla="*/ 4 w 6"/>
                <a:gd name="T29" fmla="*/ 16 h 24"/>
                <a:gd name="T30" fmla="*/ 4 w 6"/>
                <a:gd name="T31" fmla="*/ 16 h 24"/>
                <a:gd name="T32" fmla="*/ 0 w 6"/>
                <a:gd name="T33" fmla="*/ 18 h 24"/>
                <a:gd name="T34" fmla="*/ 0 w 6"/>
                <a:gd name="T35" fmla="*/ 20 h 24"/>
                <a:gd name="T36" fmla="*/ 0 w 6"/>
                <a:gd name="T37" fmla="*/ 20 h 24"/>
                <a:gd name="T38" fmla="*/ 0 w 6"/>
                <a:gd name="T39" fmla="*/ 22 h 24"/>
                <a:gd name="T40" fmla="*/ 4 w 6"/>
                <a:gd name="T41" fmla="*/ 24 h 24"/>
                <a:gd name="T42" fmla="*/ 4 w 6"/>
                <a:gd name="T43" fmla="*/ 24 h 24"/>
                <a:gd name="T44" fmla="*/ 6 w 6"/>
                <a:gd name="T45" fmla="*/ 22 h 24"/>
                <a:gd name="T46" fmla="*/ 6 w 6"/>
                <a:gd name="T47" fmla="*/ 20 h 24"/>
                <a:gd name="T48" fmla="*/ 6 w 6"/>
                <a:gd name="T49" fmla="*/ 20 h 24"/>
                <a:gd name="T50" fmla="*/ 6 w 6"/>
                <a:gd name="T51" fmla="*/ 18 h 24"/>
                <a:gd name="T52" fmla="*/ 4 w 6"/>
                <a:gd name="T53" fmla="*/ 16 h 24"/>
                <a:gd name="T54" fmla="*/ 4 w 6"/>
                <a:gd name="T5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24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16"/>
                  </a:move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292"/>
            <p:cNvSpPr>
              <a:spLocks noEditPoints="1"/>
            </p:cNvSpPr>
            <p:nvPr/>
          </p:nvSpPr>
          <p:spPr bwMode="auto">
            <a:xfrm>
              <a:off x="5518" y="2178"/>
              <a:ext cx="368" cy="332"/>
            </a:xfrm>
            <a:custGeom>
              <a:avLst/>
              <a:gdLst>
                <a:gd name="T0" fmla="*/ 362 w 368"/>
                <a:gd name="T1" fmla="*/ 16 h 332"/>
                <a:gd name="T2" fmla="*/ 366 w 368"/>
                <a:gd name="T3" fmla="*/ 20 h 332"/>
                <a:gd name="T4" fmla="*/ 360 w 368"/>
                <a:gd name="T5" fmla="*/ 46 h 332"/>
                <a:gd name="T6" fmla="*/ 356 w 368"/>
                <a:gd name="T7" fmla="*/ 56 h 332"/>
                <a:gd name="T8" fmla="*/ 360 w 368"/>
                <a:gd name="T9" fmla="*/ 56 h 332"/>
                <a:gd name="T10" fmla="*/ 360 w 368"/>
                <a:gd name="T11" fmla="*/ 84 h 332"/>
                <a:gd name="T12" fmla="*/ 348 w 368"/>
                <a:gd name="T13" fmla="*/ 100 h 332"/>
                <a:gd name="T14" fmla="*/ 350 w 368"/>
                <a:gd name="T15" fmla="*/ 114 h 332"/>
                <a:gd name="T16" fmla="*/ 354 w 368"/>
                <a:gd name="T17" fmla="*/ 120 h 332"/>
                <a:gd name="T18" fmla="*/ 344 w 368"/>
                <a:gd name="T19" fmla="*/ 144 h 332"/>
                <a:gd name="T20" fmla="*/ 338 w 368"/>
                <a:gd name="T21" fmla="*/ 154 h 332"/>
                <a:gd name="T22" fmla="*/ 342 w 368"/>
                <a:gd name="T23" fmla="*/ 154 h 332"/>
                <a:gd name="T24" fmla="*/ 338 w 368"/>
                <a:gd name="T25" fmla="*/ 182 h 332"/>
                <a:gd name="T26" fmla="*/ 324 w 368"/>
                <a:gd name="T27" fmla="*/ 194 h 332"/>
                <a:gd name="T28" fmla="*/ 324 w 368"/>
                <a:gd name="T29" fmla="*/ 210 h 332"/>
                <a:gd name="T30" fmla="*/ 326 w 368"/>
                <a:gd name="T31" fmla="*/ 218 h 332"/>
                <a:gd name="T32" fmla="*/ 312 w 368"/>
                <a:gd name="T33" fmla="*/ 238 h 332"/>
                <a:gd name="T34" fmla="*/ 302 w 368"/>
                <a:gd name="T35" fmla="*/ 246 h 332"/>
                <a:gd name="T36" fmla="*/ 306 w 368"/>
                <a:gd name="T37" fmla="*/ 246 h 332"/>
                <a:gd name="T38" fmla="*/ 294 w 368"/>
                <a:gd name="T39" fmla="*/ 272 h 332"/>
                <a:gd name="T40" fmla="*/ 278 w 368"/>
                <a:gd name="T41" fmla="*/ 286 h 332"/>
                <a:gd name="T42" fmla="*/ 262 w 368"/>
                <a:gd name="T43" fmla="*/ 294 h 332"/>
                <a:gd name="T44" fmla="*/ 270 w 368"/>
                <a:gd name="T45" fmla="*/ 294 h 332"/>
                <a:gd name="T46" fmla="*/ 252 w 368"/>
                <a:gd name="T47" fmla="*/ 312 h 332"/>
                <a:gd name="T48" fmla="*/ 228 w 368"/>
                <a:gd name="T49" fmla="*/ 316 h 332"/>
                <a:gd name="T50" fmla="*/ 230 w 368"/>
                <a:gd name="T51" fmla="*/ 314 h 332"/>
                <a:gd name="T52" fmla="*/ 218 w 368"/>
                <a:gd name="T53" fmla="*/ 326 h 332"/>
                <a:gd name="T54" fmla="*/ 188 w 368"/>
                <a:gd name="T55" fmla="*/ 328 h 332"/>
                <a:gd name="T56" fmla="*/ 174 w 368"/>
                <a:gd name="T57" fmla="*/ 322 h 332"/>
                <a:gd name="T58" fmla="*/ 178 w 368"/>
                <a:gd name="T59" fmla="*/ 328 h 332"/>
                <a:gd name="T60" fmla="*/ 154 w 368"/>
                <a:gd name="T61" fmla="*/ 328 h 332"/>
                <a:gd name="T62" fmla="*/ 134 w 368"/>
                <a:gd name="T63" fmla="*/ 314 h 332"/>
                <a:gd name="T64" fmla="*/ 138 w 368"/>
                <a:gd name="T65" fmla="*/ 314 h 332"/>
                <a:gd name="T66" fmla="*/ 118 w 368"/>
                <a:gd name="T67" fmla="*/ 314 h 332"/>
                <a:gd name="T68" fmla="*/ 98 w 368"/>
                <a:gd name="T69" fmla="*/ 300 h 332"/>
                <a:gd name="T70" fmla="*/ 84 w 368"/>
                <a:gd name="T71" fmla="*/ 280 h 332"/>
                <a:gd name="T72" fmla="*/ 92 w 368"/>
                <a:gd name="T73" fmla="*/ 280 h 332"/>
                <a:gd name="T74" fmla="*/ 78 w 368"/>
                <a:gd name="T75" fmla="*/ 272 h 332"/>
                <a:gd name="T76" fmla="*/ 56 w 368"/>
                <a:gd name="T77" fmla="*/ 228 h 332"/>
                <a:gd name="T78" fmla="*/ 58 w 368"/>
                <a:gd name="T79" fmla="*/ 232 h 332"/>
                <a:gd name="T80" fmla="*/ 68 w 368"/>
                <a:gd name="T81" fmla="*/ 252 h 332"/>
                <a:gd name="T82" fmla="*/ 44 w 368"/>
                <a:gd name="T83" fmla="*/ 210 h 332"/>
                <a:gd name="T84" fmla="*/ 44 w 368"/>
                <a:gd name="T85" fmla="*/ 194 h 332"/>
                <a:gd name="T86" fmla="*/ 40 w 368"/>
                <a:gd name="T87" fmla="*/ 202 h 332"/>
                <a:gd name="T88" fmla="*/ 28 w 368"/>
                <a:gd name="T89" fmla="*/ 180 h 332"/>
                <a:gd name="T90" fmla="*/ 30 w 368"/>
                <a:gd name="T91" fmla="*/ 154 h 332"/>
                <a:gd name="T92" fmla="*/ 32 w 368"/>
                <a:gd name="T93" fmla="*/ 158 h 332"/>
                <a:gd name="T94" fmla="*/ 18 w 368"/>
                <a:gd name="T95" fmla="*/ 136 h 332"/>
                <a:gd name="T96" fmla="*/ 22 w 368"/>
                <a:gd name="T97" fmla="*/ 118 h 332"/>
                <a:gd name="T98" fmla="*/ 16 w 368"/>
                <a:gd name="T99" fmla="*/ 104 h 332"/>
                <a:gd name="T100" fmla="*/ 10 w 368"/>
                <a:gd name="T101" fmla="*/ 100 h 332"/>
                <a:gd name="T102" fmla="*/ 10 w 368"/>
                <a:gd name="T103" fmla="*/ 76 h 332"/>
                <a:gd name="T104" fmla="*/ 12 w 368"/>
                <a:gd name="T105" fmla="*/ 64 h 332"/>
                <a:gd name="T106" fmla="*/ 10 w 368"/>
                <a:gd name="T107" fmla="*/ 66 h 332"/>
                <a:gd name="T108" fmla="*/ 4 w 368"/>
                <a:gd name="T109" fmla="*/ 44 h 332"/>
                <a:gd name="T110" fmla="*/ 10 w 368"/>
                <a:gd name="T111" fmla="*/ 20 h 332"/>
                <a:gd name="T112" fmla="*/ 6 w 368"/>
                <a:gd name="T113" fmla="*/ 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332">
                  <a:moveTo>
                    <a:pt x="362" y="6"/>
                  </a:moveTo>
                  <a:lnTo>
                    <a:pt x="362" y="6"/>
                  </a:lnTo>
                  <a:lnTo>
                    <a:pt x="366" y="4"/>
                  </a:lnTo>
                  <a:lnTo>
                    <a:pt x="36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60" y="4"/>
                  </a:lnTo>
                  <a:lnTo>
                    <a:pt x="362" y="6"/>
                  </a:lnTo>
                  <a:lnTo>
                    <a:pt x="362" y="6"/>
                  </a:lnTo>
                  <a:close/>
                  <a:moveTo>
                    <a:pt x="362" y="16"/>
                  </a:moveTo>
                  <a:lnTo>
                    <a:pt x="362" y="16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58" y="20"/>
                  </a:lnTo>
                  <a:lnTo>
                    <a:pt x="358" y="24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4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18"/>
                  </a:lnTo>
                  <a:lnTo>
                    <a:pt x="362" y="16"/>
                  </a:lnTo>
                  <a:lnTo>
                    <a:pt x="362" y="16"/>
                  </a:lnTo>
                  <a:close/>
                  <a:moveTo>
                    <a:pt x="362" y="36"/>
                  </a:moveTo>
                  <a:lnTo>
                    <a:pt x="362" y="36"/>
                  </a:lnTo>
                  <a:lnTo>
                    <a:pt x="358" y="36"/>
                  </a:lnTo>
                  <a:lnTo>
                    <a:pt x="356" y="40"/>
                  </a:lnTo>
                  <a:lnTo>
                    <a:pt x="356" y="40"/>
                  </a:lnTo>
                  <a:lnTo>
                    <a:pt x="356" y="44"/>
                  </a:lnTo>
                  <a:lnTo>
                    <a:pt x="360" y="46"/>
                  </a:lnTo>
                  <a:lnTo>
                    <a:pt x="360" y="46"/>
                  </a:lnTo>
                  <a:lnTo>
                    <a:pt x="364" y="44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4" y="38"/>
                  </a:lnTo>
                  <a:lnTo>
                    <a:pt x="362" y="36"/>
                  </a:lnTo>
                  <a:lnTo>
                    <a:pt x="362" y="36"/>
                  </a:lnTo>
                  <a:close/>
                  <a:moveTo>
                    <a:pt x="360" y="56"/>
                  </a:moveTo>
                  <a:lnTo>
                    <a:pt x="360" y="56"/>
                  </a:lnTo>
                  <a:lnTo>
                    <a:pt x="356" y="56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4" y="64"/>
                  </a:lnTo>
                  <a:lnTo>
                    <a:pt x="358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2" y="58"/>
                  </a:lnTo>
                  <a:lnTo>
                    <a:pt x="360" y="56"/>
                  </a:lnTo>
                  <a:lnTo>
                    <a:pt x="360" y="56"/>
                  </a:lnTo>
                  <a:close/>
                  <a:moveTo>
                    <a:pt x="356" y="76"/>
                  </a:moveTo>
                  <a:lnTo>
                    <a:pt x="356" y="76"/>
                  </a:lnTo>
                  <a:lnTo>
                    <a:pt x="354" y="76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52" y="84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84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0" y="78"/>
                  </a:lnTo>
                  <a:lnTo>
                    <a:pt x="356" y="76"/>
                  </a:lnTo>
                  <a:lnTo>
                    <a:pt x="356" y="76"/>
                  </a:lnTo>
                  <a:close/>
                  <a:moveTo>
                    <a:pt x="354" y="96"/>
                  </a:moveTo>
                  <a:lnTo>
                    <a:pt x="354" y="96"/>
                  </a:lnTo>
                  <a:lnTo>
                    <a:pt x="350" y="96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102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6" y="104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4" y="96"/>
                  </a:lnTo>
                  <a:lnTo>
                    <a:pt x="354" y="96"/>
                  </a:lnTo>
                  <a:close/>
                  <a:moveTo>
                    <a:pt x="350" y="114"/>
                  </a:moveTo>
                  <a:lnTo>
                    <a:pt x="350" y="114"/>
                  </a:lnTo>
                  <a:lnTo>
                    <a:pt x="348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6" y="122"/>
                  </a:lnTo>
                  <a:lnTo>
                    <a:pt x="348" y="124"/>
                  </a:lnTo>
                  <a:lnTo>
                    <a:pt x="348" y="124"/>
                  </a:lnTo>
                  <a:lnTo>
                    <a:pt x="352" y="124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16"/>
                  </a:lnTo>
                  <a:lnTo>
                    <a:pt x="350" y="114"/>
                  </a:lnTo>
                  <a:lnTo>
                    <a:pt x="350" y="114"/>
                  </a:lnTo>
                  <a:close/>
                  <a:moveTo>
                    <a:pt x="346" y="134"/>
                  </a:moveTo>
                  <a:lnTo>
                    <a:pt x="346" y="134"/>
                  </a:lnTo>
                  <a:lnTo>
                    <a:pt x="344" y="134"/>
                  </a:lnTo>
                  <a:lnTo>
                    <a:pt x="340" y="138"/>
                  </a:lnTo>
                  <a:lnTo>
                    <a:pt x="340" y="138"/>
                  </a:lnTo>
                  <a:lnTo>
                    <a:pt x="342" y="142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8" y="144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50" y="136"/>
                  </a:lnTo>
                  <a:lnTo>
                    <a:pt x="346" y="134"/>
                  </a:lnTo>
                  <a:lnTo>
                    <a:pt x="346" y="13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lnTo>
                    <a:pt x="338" y="154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44" y="162"/>
                  </a:lnTo>
                  <a:lnTo>
                    <a:pt x="346" y="160"/>
                  </a:lnTo>
                  <a:lnTo>
                    <a:pt x="346" y="160"/>
                  </a:lnTo>
                  <a:lnTo>
                    <a:pt x="346" y="156"/>
                  </a:lnTo>
                  <a:lnTo>
                    <a:pt x="342" y="154"/>
                  </a:lnTo>
                  <a:lnTo>
                    <a:pt x="342" y="154"/>
                  </a:lnTo>
                  <a:close/>
                  <a:moveTo>
                    <a:pt x="336" y="172"/>
                  </a:moveTo>
                  <a:lnTo>
                    <a:pt x="336" y="172"/>
                  </a:lnTo>
                  <a:lnTo>
                    <a:pt x="334" y="174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2" y="180"/>
                  </a:lnTo>
                  <a:lnTo>
                    <a:pt x="334" y="182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0" y="180"/>
                  </a:lnTo>
                  <a:lnTo>
                    <a:pt x="340" y="180"/>
                  </a:lnTo>
                  <a:lnTo>
                    <a:pt x="340" y="176"/>
                  </a:lnTo>
                  <a:lnTo>
                    <a:pt x="336" y="172"/>
                  </a:lnTo>
                  <a:lnTo>
                    <a:pt x="336" y="172"/>
                  </a:lnTo>
                  <a:close/>
                  <a:moveTo>
                    <a:pt x="330" y="192"/>
                  </a:moveTo>
                  <a:lnTo>
                    <a:pt x="330" y="192"/>
                  </a:lnTo>
                  <a:lnTo>
                    <a:pt x="326" y="192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8"/>
                  </a:lnTo>
                  <a:lnTo>
                    <a:pt x="328" y="202"/>
                  </a:lnTo>
                  <a:lnTo>
                    <a:pt x="328" y="202"/>
                  </a:lnTo>
                  <a:lnTo>
                    <a:pt x="332" y="202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34" y="194"/>
                  </a:lnTo>
                  <a:lnTo>
                    <a:pt x="330" y="192"/>
                  </a:lnTo>
                  <a:lnTo>
                    <a:pt x="330" y="192"/>
                  </a:lnTo>
                  <a:close/>
                  <a:moveTo>
                    <a:pt x="324" y="210"/>
                  </a:moveTo>
                  <a:lnTo>
                    <a:pt x="324" y="210"/>
                  </a:lnTo>
                  <a:lnTo>
                    <a:pt x="320" y="210"/>
                  </a:lnTo>
                  <a:lnTo>
                    <a:pt x="318" y="214"/>
                  </a:lnTo>
                  <a:lnTo>
                    <a:pt x="318" y="214"/>
                  </a:lnTo>
                  <a:lnTo>
                    <a:pt x="318" y="216"/>
                  </a:lnTo>
                  <a:lnTo>
                    <a:pt x="320" y="220"/>
                  </a:lnTo>
                  <a:lnTo>
                    <a:pt x="320" y="220"/>
                  </a:lnTo>
                  <a:lnTo>
                    <a:pt x="324" y="220"/>
                  </a:lnTo>
                  <a:lnTo>
                    <a:pt x="326" y="218"/>
                  </a:lnTo>
                  <a:lnTo>
                    <a:pt x="326" y="218"/>
                  </a:lnTo>
                  <a:lnTo>
                    <a:pt x="326" y="214"/>
                  </a:lnTo>
                  <a:lnTo>
                    <a:pt x="324" y="210"/>
                  </a:lnTo>
                  <a:lnTo>
                    <a:pt x="324" y="210"/>
                  </a:lnTo>
                  <a:close/>
                  <a:moveTo>
                    <a:pt x="316" y="228"/>
                  </a:moveTo>
                  <a:lnTo>
                    <a:pt x="316" y="228"/>
                  </a:lnTo>
                  <a:lnTo>
                    <a:pt x="312" y="228"/>
                  </a:lnTo>
                  <a:lnTo>
                    <a:pt x="310" y="232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6" y="238"/>
                  </a:lnTo>
                  <a:lnTo>
                    <a:pt x="318" y="236"/>
                  </a:lnTo>
                  <a:lnTo>
                    <a:pt x="318" y="236"/>
                  </a:lnTo>
                  <a:lnTo>
                    <a:pt x="318" y="232"/>
                  </a:lnTo>
                  <a:lnTo>
                    <a:pt x="316" y="228"/>
                  </a:lnTo>
                  <a:lnTo>
                    <a:pt x="316" y="228"/>
                  </a:lnTo>
                  <a:close/>
                  <a:moveTo>
                    <a:pt x="306" y="246"/>
                  </a:moveTo>
                  <a:lnTo>
                    <a:pt x="306" y="246"/>
                  </a:lnTo>
                  <a:lnTo>
                    <a:pt x="302" y="246"/>
                  </a:lnTo>
                  <a:lnTo>
                    <a:pt x="300" y="248"/>
                  </a:lnTo>
                  <a:lnTo>
                    <a:pt x="300" y="248"/>
                  </a:lnTo>
                  <a:lnTo>
                    <a:pt x="300" y="252"/>
                  </a:lnTo>
                  <a:lnTo>
                    <a:pt x="302" y="254"/>
                  </a:lnTo>
                  <a:lnTo>
                    <a:pt x="302" y="254"/>
                  </a:lnTo>
                  <a:lnTo>
                    <a:pt x="306" y="256"/>
                  </a:lnTo>
                  <a:lnTo>
                    <a:pt x="308" y="254"/>
                  </a:lnTo>
                  <a:lnTo>
                    <a:pt x="308" y="254"/>
                  </a:lnTo>
                  <a:lnTo>
                    <a:pt x="308" y="250"/>
                  </a:lnTo>
                  <a:lnTo>
                    <a:pt x="306" y="246"/>
                  </a:lnTo>
                  <a:lnTo>
                    <a:pt x="306" y="246"/>
                  </a:lnTo>
                  <a:close/>
                  <a:moveTo>
                    <a:pt x="296" y="264"/>
                  </a:moveTo>
                  <a:lnTo>
                    <a:pt x="296" y="264"/>
                  </a:lnTo>
                  <a:lnTo>
                    <a:pt x="292" y="262"/>
                  </a:lnTo>
                  <a:lnTo>
                    <a:pt x="288" y="264"/>
                  </a:lnTo>
                  <a:lnTo>
                    <a:pt x="288" y="264"/>
                  </a:lnTo>
                  <a:lnTo>
                    <a:pt x="288" y="268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4" y="272"/>
                  </a:lnTo>
                  <a:lnTo>
                    <a:pt x="296" y="270"/>
                  </a:lnTo>
                  <a:lnTo>
                    <a:pt x="296" y="270"/>
                  </a:lnTo>
                  <a:lnTo>
                    <a:pt x="298" y="266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76" y="280"/>
                  </a:moveTo>
                  <a:lnTo>
                    <a:pt x="276" y="280"/>
                  </a:lnTo>
                  <a:lnTo>
                    <a:pt x="276" y="284"/>
                  </a:lnTo>
                  <a:lnTo>
                    <a:pt x="278" y="286"/>
                  </a:lnTo>
                  <a:lnTo>
                    <a:pt x="278" y="286"/>
                  </a:lnTo>
                  <a:lnTo>
                    <a:pt x="280" y="288"/>
                  </a:lnTo>
                  <a:lnTo>
                    <a:pt x="284" y="286"/>
                  </a:lnTo>
                  <a:lnTo>
                    <a:pt x="284" y="286"/>
                  </a:lnTo>
                  <a:lnTo>
                    <a:pt x="286" y="282"/>
                  </a:lnTo>
                  <a:lnTo>
                    <a:pt x="284" y="280"/>
                  </a:lnTo>
                  <a:lnTo>
                    <a:pt x="284" y="280"/>
                  </a:lnTo>
                  <a:lnTo>
                    <a:pt x="280" y="278"/>
                  </a:lnTo>
                  <a:lnTo>
                    <a:pt x="276" y="280"/>
                  </a:lnTo>
                  <a:lnTo>
                    <a:pt x="276" y="280"/>
                  </a:lnTo>
                  <a:close/>
                  <a:moveTo>
                    <a:pt x="262" y="294"/>
                  </a:moveTo>
                  <a:lnTo>
                    <a:pt x="262" y="294"/>
                  </a:lnTo>
                  <a:lnTo>
                    <a:pt x="262" y="296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6" y="302"/>
                  </a:lnTo>
                  <a:lnTo>
                    <a:pt x="270" y="300"/>
                  </a:lnTo>
                  <a:lnTo>
                    <a:pt x="270" y="300"/>
                  </a:lnTo>
                  <a:lnTo>
                    <a:pt x="272" y="298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66" y="292"/>
                  </a:lnTo>
                  <a:lnTo>
                    <a:pt x="262" y="294"/>
                  </a:lnTo>
                  <a:lnTo>
                    <a:pt x="262" y="294"/>
                  </a:lnTo>
                  <a:close/>
                  <a:moveTo>
                    <a:pt x="248" y="304"/>
                  </a:moveTo>
                  <a:lnTo>
                    <a:pt x="248" y="304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8" y="314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6" y="310"/>
                  </a:lnTo>
                  <a:lnTo>
                    <a:pt x="254" y="306"/>
                  </a:lnTo>
                  <a:lnTo>
                    <a:pt x="254" y="306"/>
                  </a:lnTo>
                  <a:lnTo>
                    <a:pt x="252" y="304"/>
                  </a:lnTo>
                  <a:lnTo>
                    <a:pt x="248" y="304"/>
                  </a:lnTo>
                  <a:lnTo>
                    <a:pt x="248" y="304"/>
                  </a:lnTo>
                  <a:close/>
                  <a:moveTo>
                    <a:pt x="230" y="314"/>
                  </a:moveTo>
                  <a:lnTo>
                    <a:pt x="230" y="314"/>
                  </a:lnTo>
                  <a:lnTo>
                    <a:pt x="228" y="316"/>
                  </a:lnTo>
                  <a:lnTo>
                    <a:pt x="228" y="320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4" y="322"/>
                  </a:lnTo>
                  <a:lnTo>
                    <a:pt x="234" y="322"/>
                  </a:lnTo>
                  <a:lnTo>
                    <a:pt x="238" y="320"/>
                  </a:lnTo>
                  <a:lnTo>
                    <a:pt x="238" y="316"/>
                  </a:lnTo>
                  <a:lnTo>
                    <a:pt x="238" y="316"/>
                  </a:lnTo>
                  <a:lnTo>
                    <a:pt x="234" y="314"/>
                  </a:lnTo>
                  <a:lnTo>
                    <a:pt x="230" y="314"/>
                  </a:lnTo>
                  <a:lnTo>
                    <a:pt x="230" y="314"/>
                  </a:lnTo>
                  <a:close/>
                  <a:moveTo>
                    <a:pt x="212" y="320"/>
                  </a:moveTo>
                  <a:lnTo>
                    <a:pt x="212" y="320"/>
                  </a:lnTo>
                  <a:lnTo>
                    <a:pt x="210" y="322"/>
                  </a:lnTo>
                  <a:lnTo>
                    <a:pt x="208" y="326"/>
                  </a:lnTo>
                  <a:lnTo>
                    <a:pt x="208" y="326"/>
                  </a:lnTo>
                  <a:lnTo>
                    <a:pt x="210" y="328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8" y="326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6" y="320"/>
                  </a:lnTo>
                  <a:lnTo>
                    <a:pt x="212" y="320"/>
                  </a:lnTo>
                  <a:lnTo>
                    <a:pt x="212" y="320"/>
                  </a:lnTo>
                  <a:close/>
                  <a:moveTo>
                    <a:pt x="194" y="322"/>
                  </a:moveTo>
                  <a:lnTo>
                    <a:pt x="194" y="322"/>
                  </a:lnTo>
                  <a:lnTo>
                    <a:pt x="190" y="324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190" y="330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8" y="330"/>
                  </a:lnTo>
                  <a:lnTo>
                    <a:pt x="198" y="326"/>
                  </a:lnTo>
                  <a:lnTo>
                    <a:pt x="198" y="326"/>
                  </a:lnTo>
                  <a:lnTo>
                    <a:pt x="198" y="324"/>
                  </a:lnTo>
                  <a:lnTo>
                    <a:pt x="194" y="322"/>
                  </a:lnTo>
                  <a:lnTo>
                    <a:pt x="194" y="322"/>
                  </a:lnTo>
                  <a:close/>
                  <a:moveTo>
                    <a:pt x="174" y="322"/>
                  </a:moveTo>
                  <a:lnTo>
                    <a:pt x="174" y="322"/>
                  </a:lnTo>
                  <a:lnTo>
                    <a:pt x="170" y="324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0" y="330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8" y="330"/>
                  </a:lnTo>
                  <a:lnTo>
                    <a:pt x="178" y="328"/>
                  </a:lnTo>
                  <a:lnTo>
                    <a:pt x="178" y="328"/>
                  </a:lnTo>
                  <a:lnTo>
                    <a:pt x="178" y="324"/>
                  </a:lnTo>
                  <a:lnTo>
                    <a:pt x="174" y="322"/>
                  </a:lnTo>
                  <a:lnTo>
                    <a:pt x="174" y="322"/>
                  </a:lnTo>
                  <a:close/>
                  <a:moveTo>
                    <a:pt x="156" y="320"/>
                  </a:moveTo>
                  <a:lnTo>
                    <a:pt x="156" y="320"/>
                  </a:lnTo>
                  <a:lnTo>
                    <a:pt x="152" y="320"/>
                  </a:lnTo>
                  <a:lnTo>
                    <a:pt x="150" y="322"/>
                  </a:lnTo>
                  <a:lnTo>
                    <a:pt x="150" y="322"/>
                  </a:lnTo>
                  <a:lnTo>
                    <a:pt x="150" y="326"/>
                  </a:lnTo>
                  <a:lnTo>
                    <a:pt x="154" y="328"/>
                  </a:lnTo>
                  <a:lnTo>
                    <a:pt x="154" y="328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0" y="326"/>
                  </a:lnTo>
                  <a:lnTo>
                    <a:pt x="158" y="322"/>
                  </a:lnTo>
                  <a:lnTo>
                    <a:pt x="156" y="320"/>
                  </a:lnTo>
                  <a:lnTo>
                    <a:pt x="156" y="320"/>
                  </a:lnTo>
                  <a:close/>
                  <a:moveTo>
                    <a:pt x="138" y="314"/>
                  </a:moveTo>
                  <a:lnTo>
                    <a:pt x="138" y="314"/>
                  </a:lnTo>
                  <a:lnTo>
                    <a:pt x="134" y="314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0" y="320"/>
                  </a:lnTo>
                  <a:lnTo>
                    <a:pt x="134" y="322"/>
                  </a:lnTo>
                  <a:lnTo>
                    <a:pt x="134" y="322"/>
                  </a:lnTo>
                  <a:lnTo>
                    <a:pt x="138" y="322"/>
                  </a:lnTo>
                  <a:lnTo>
                    <a:pt x="140" y="320"/>
                  </a:lnTo>
                  <a:lnTo>
                    <a:pt x="140" y="320"/>
                  </a:lnTo>
                  <a:lnTo>
                    <a:pt x="140" y="316"/>
                  </a:lnTo>
                  <a:lnTo>
                    <a:pt x="138" y="314"/>
                  </a:lnTo>
                  <a:lnTo>
                    <a:pt x="138" y="314"/>
                  </a:lnTo>
                  <a:close/>
                  <a:moveTo>
                    <a:pt x="120" y="304"/>
                  </a:moveTo>
                  <a:lnTo>
                    <a:pt x="120" y="304"/>
                  </a:lnTo>
                  <a:lnTo>
                    <a:pt x="116" y="304"/>
                  </a:lnTo>
                  <a:lnTo>
                    <a:pt x="114" y="306"/>
                  </a:lnTo>
                  <a:lnTo>
                    <a:pt x="114" y="306"/>
                  </a:lnTo>
                  <a:lnTo>
                    <a:pt x="112" y="310"/>
                  </a:lnTo>
                  <a:lnTo>
                    <a:pt x="116" y="312"/>
                  </a:lnTo>
                  <a:lnTo>
                    <a:pt x="116" y="312"/>
                  </a:lnTo>
                  <a:lnTo>
                    <a:pt x="118" y="314"/>
                  </a:lnTo>
                  <a:lnTo>
                    <a:pt x="122" y="312"/>
                  </a:lnTo>
                  <a:lnTo>
                    <a:pt x="122" y="312"/>
                  </a:lnTo>
                  <a:lnTo>
                    <a:pt x="122" y="308"/>
                  </a:lnTo>
                  <a:lnTo>
                    <a:pt x="120" y="304"/>
                  </a:lnTo>
                  <a:lnTo>
                    <a:pt x="120" y="304"/>
                  </a:lnTo>
                  <a:close/>
                  <a:moveTo>
                    <a:pt x="98" y="294"/>
                  </a:moveTo>
                  <a:lnTo>
                    <a:pt x="98" y="294"/>
                  </a:lnTo>
                  <a:lnTo>
                    <a:pt x="96" y="298"/>
                  </a:lnTo>
                  <a:lnTo>
                    <a:pt x="98" y="300"/>
                  </a:lnTo>
                  <a:lnTo>
                    <a:pt x="98" y="300"/>
                  </a:lnTo>
                  <a:lnTo>
                    <a:pt x="102" y="302"/>
                  </a:lnTo>
                  <a:lnTo>
                    <a:pt x="106" y="300"/>
                  </a:lnTo>
                  <a:lnTo>
                    <a:pt x="106" y="300"/>
                  </a:lnTo>
                  <a:lnTo>
                    <a:pt x="106" y="296"/>
                  </a:lnTo>
                  <a:lnTo>
                    <a:pt x="104" y="294"/>
                  </a:lnTo>
                  <a:lnTo>
                    <a:pt x="104" y="294"/>
                  </a:lnTo>
                  <a:lnTo>
                    <a:pt x="102" y="292"/>
                  </a:lnTo>
                  <a:lnTo>
                    <a:pt x="98" y="294"/>
                  </a:lnTo>
                  <a:lnTo>
                    <a:pt x="98" y="294"/>
                  </a:lnTo>
                  <a:close/>
                  <a:moveTo>
                    <a:pt x="84" y="280"/>
                  </a:moveTo>
                  <a:lnTo>
                    <a:pt x="84" y="280"/>
                  </a:lnTo>
                  <a:lnTo>
                    <a:pt x="82" y="282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88" y="288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2" y="284"/>
                  </a:lnTo>
                  <a:lnTo>
                    <a:pt x="92" y="280"/>
                  </a:lnTo>
                  <a:lnTo>
                    <a:pt x="92" y="280"/>
                  </a:lnTo>
                  <a:lnTo>
                    <a:pt x="88" y="278"/>
                  </a:lnTo>
                  <a:lnTo>
                    <a:pt x="84" y="280"/>
                  </a:lnTo>
                  <a:lnTo>
                    <a:pt x="84" y="280"/>
                  </a:lnTo>
                  <a:close/>
                  <a:moveTo>
                    <a:pt x="72" y="264"/>
                  </a:moveTo>
                  <a:lnTo>
                    <a:pt x="72" y="264"/>
                  </a:lnTo>
                  <a:lnTo>
                    <a:pt x="70" y="266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80" y="268"/>
                  </a:lnTo>
                  <a:lnTo>
                    <a:pt x="78" y="264"/>
                  </a:lnTo>
                  <a:lnTo>
                    <a:pt x="78" y="264"/>
                  </a:lnTo>
                  <a:lnTo>
                    <a:pt x="76" y="262"/>
                  </a:lnTo>
                  <a:lnTo>
                    <a:pt x="72" y="264"/>
                  </a:lnTo>
                  <a:lnTo>
                    <a:pt x="72" y="264"/>
                  </a:lnTo>
                  <a:close/>
                  <a:moveTo>
                    <a:pt x="58" y="232"/>
                  </a:moveTo>
                  <a:lnTo>
                    <a:pt x="58" y="232"/>
                  </a:lnTo>
                  <a:lnTo>
                    <a:pt x="56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60" y="234"/>
                  </a:lnTo>
                  <a:lnTo>
                    <a:pt x="58" y="232"/>
                  </a:lnTo>
                  <a:lnTo>
                    <a:pt x="58" y="232"/>
                  </a:lnTo>
                  <a:close/>
                  <a:moveTo>
                    <a:pt x="62" y="246"/>
                  </a:moveTo>
                  <a:lnTo>
                    <a:pt x="62" y="246"/>
                  </a:lnTo>
                  <a:lnTo>
                    <a:pt x="60" y="250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2" y="256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8" y="252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6" y="246"/>
                  </a:lnTo>
                  <a:lnTo>
                    <a:pt x="62" y="246"/>
                  </a:lnTo>
                  <a:lnTo>
                    <a:pt x="62" y="246"/>
                  </a:lnTo>
                  <a:close/>
                  <a:moveTo>
                    <a:pt x="50" y="214"/>
                  </a:moveTo>
                  <a:lnTo>
                    <a:pt x="50" y="214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2" y="214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4" y="220"/>
                  </a:lnTo>
                  <a:lnTo>
                    <a:pt x="48" y="220"/>
                  </a:lnTo>
                  <a:lnTo>
                    <a:pt x="48" y="220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0" y="214"/>
                  </a:lnTo>
                  <a:close/>
                  <a:moveTo>
                    <a:pt x="44" y="194"/>
                  </a:moveTo>
                  <a:lnTo>
                    <a:pt x="44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4" y="194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6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4" y="198"/>
                  </a:lnTo>
                  <a:lnTo>
                    <a:pt x="44" y="194"/>
                  </a:lnTo>
                  <a:lnTo>
                    <a:pt x="44" y="194"/>
                  </a:lnTo>
                  <a:close/>
                  <a:moveTo>
                    <a:pt x="38" y="176"/>
                  </a:moveTo>
                  <a:lnTo>
                    <a:pt x="38" y="176"/>
                  </a:lnTo>
                  <a:lnTo>
                    <a:pt x="34" y="174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28" y="176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6" y="180"/>
                  </a:lnTo>
                  <a:lnTo>
                    <a:pt x="38" y="176"/>
                  </a:lnTo>
                  <a:lnTo>
                    <a:pt x="38" y="176"/>
                  </a:lnTo>
                  <a:close/>
                  <a:moveTo>
                    <a:pt x="32" y="158"/>
                  </a:moveTo>
                  <a:lnTo>
                    <a:pt x="32" y="158"/>
                  </a:lnTo>
                  <a:lnTo>
                    <a:pt x="30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2" y="156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4" y="162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8"/>
                  </a:lnTo>
                  <a:lnTo>
                    <a:pt x="32" y="158"/>
                  </a:lnTo>
                  <a:close/>
                  <a:moveTo>
                    <a:pt x="24" y="144"/>
                  </a:moveTo>
                  <a:lnTo>
                    <a:pt x="24" y="144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4" y="134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8" y="136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20" y="144"/>
                  </a:lnTo>
                  <a:lnTo>
                    <a:pt x="24" y="144"/>
                  </a:lnTo>
                  <a:lnTo>
                    <a:pt x="24" y="144"/>
                  </a:lnTo>
                  <a:close/>
                  <a:moveTo>
                    <a:pt x="18" y="124"/>
                  </a:moveTo>
                  <a:lnTo>
                    <a:pt x="18" y="124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0" y="116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4" y="116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6" y="124"/>
                  </a:lnTo>
                  <a:lnTo>
                    <a:pt x="18" y="124"/>
                  </a:lnTo>
                  <a:lnTo>
                    <a:pt x="18" y="124"/>
                  </a:lnTo>
                  <a:close/>
                  <a:moveTo>
                    <a:pt x="16" y="104"/>
                  </a:moveTo>
                  <a:lnTo>
                    <a:pt x="16" y="104"/>
                  </a:lnTo>
                  <a:lnTo>
                    <a:pt x="18" y="102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8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0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4"/>
                  </a:lnTo>
                  <a:lnTo>
                    <a:pt x="16" y="104"/>
                  </a:lnTo>
                  <a:lnTo>
                    <a:pt x="16" y="104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6" y="84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10" y="66"/>
                  </a:lnTo>
                  <a:lnTo>
                    <a:pt x="10" y="66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6" y="26"/>
                  </a:moveTo>
                  <a:lnTo>
                    <a:pt x="6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7071658" y="5757256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2525" y="4565116"/>
            <a:ext cx="1155184" cy="26161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kumimoji="1" lang="ja-JP" altLang="en-US" sz="1050" b="1" dirty="0" smtClean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女子で</a:t>
            </a:r>
            <a:r>
              <a:rPr kumimoji="1" lang="ja-JP" altLang="en-US" sz="1100" b="1" dirty="0" smtClean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盛り上がろう</a:t>
            </a:r>
            <a:r>
              <a:rPr kumimoji="1" lang="en-US" altLang="ja-JP" sz="1050" b="1" dirty="0" smtClean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!</a:t>
            </a:r>
            <a:endParaRPr kumimoji="1" lang="ja-JP" altLang="en-US" sz="1050" b="1" dirty="0">
              <a:solidFill>
                <a:srgbClr val="852F3B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788046" y="4599218"/>
            <a:ext cx="220062" cy="236670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 flipH="1">
            <a:off x="7228449" y="4599218"/>
            <a:ext cx="220062" cy="236670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Freeform 296"/>
          <p:cNvSpPr>
            <a:spLocks/>
          </p:cNvSpPr>
          <p:nvPr/>
        </p:nvSpPr>
        <p:spPr bwMode="auto">
          <a:xfrm>
            <a:off x="5504536" y="5503512"/>
            <a:ext cx="498475" cy="765175"/>
          </a:xfrm>
          <a:custGeom>
            <a:avLst/>
            <a:gdLst>
              <a:gd name="T0" fmla="*/ 314 w 314"/>
              <a:gd name="T1" fmla="*/ 52 h 482"/>
              <a:gd name="T2" fmla="*/ 314 w 314"/>
              <a:gd name="T3" fmla="*/ 52 h 482"/>
              <a:gd name="T4" fmla="*/ 314 w 314"/>
              <a:gd name="T5" fmla="*/ 50 h 482"/>
              <a:gd name="T6" fmla="*/ 310 w 314"/>
              <a:gd name="T7" fmla="*/ 46 h 482"/>
              <a:gd name="T8" fmla="*/ 298 w 314"/>
              <a:gd name="T9" fmla="*/ 38 h 482"/>
              <a:gd name="T10" fmla="*/ 280 w 314"/>
              <a:gd name="T11" fmla="*/ 28 h 482"/>
              <a:gd name="T12" fmla="*/ 258 w 314"/>
              <a:gd name="T13" fmla="*/ 16 h 482"/>
              <a:gd name="T14" fmla="*/ 258 w 314"/>
              <a:gd name="T15" fmla="*/ 16 h 482"/>
              <a:gd name="T16" fmla="*/ 234 w 314"/>
              <a:gd name="T17" fmla="*/ 8 h 482"/>
              <a:gd name="T18" fmla="*/ 214 w 314"/>
              <a:gd name="T19" fmla="*/ 2 h 482"/>
              <a:gd name="T20" fmla="*/ 200 w 314"/>
              <a:gd name="T21" fmla="*/ 0 h 482"/>
              <a:gd name="T22" fmla="*/ 194 w 314"/>
              <a:gd name="T23" fmla="*/ 0 h 482"/>
              <a:gd name="T24" fmla="*/ 192 w 314"/>
              <a:gd name="T25" fmla="*/ 2 h 482"/>
              <a:gd name="T26" fmla="*/ 192 w 314"/>
              <a:gd name="T27" fmla="*/ 2 h 482"/>
              <a:gd name="T28" fmla="*/ 192 w 314"/>
              <a:gd name="T29" fmla="*/ 0 h 482"/>
              <a:gd name="T30" fmla="*/ 116 w 314"/>
              <a:gd name="T31" fmla="*/ 182 h 482"/>
              <a:gd name="T32" fmla="*/ 116 w 314"/>
              <a:gd name="T33" fmla="*/ 182 h 482"/>
              <a:gd name="T34" fmla="*/ 112 w 314"/>
              <a:gd name="T35" fmla="*/ 194 h 482"/>
              <a:gd name="T36" fmla="*/ 110 w 314"/>
              <a:gd name="T37" fmla="*/ 206 h 482"/>
              <a:gd name="T38" fmla="*/ 110 w 314"/>
              <a:gd name="T39" fmla="*/ 218 h 482"/>
              <a:gd name="T40" fmla="*/ 114 w 314"/>
              <a:gd name="T41" fmla="*/ 228 h 482"/>
              <a:gd name="T42" fmla="*/ 118 w 314"/>
              <a:gd name="T43" fmla="*/ 238 h 482"/>
              <a:gd name="T44" fmla="*/ 124 w 314"/>
              <a:gd name="T45" fmla="*/ 248 h 482"/>
              <a:gd name="T46" fmla="*/ 132 w 314"/>
              <a:gd name="T47" fmla="*/ 258 h 482"/>
              <a:gd name="T48" fmla="*/ 142 w 314"/>
              <a:gd name="T49" fmla="*/ 264 h 482"/>
              <a:gd name="T50" fmla="*/ 74 w 314"/>
              <a:gd name="T51" fmla="*/ 426 h 482"/>
              <a:gd name="T52" fmla="*/ 74 w 314"/>
              <a:gd name="T53" fmla="*/ 426 h 482"/>
              <a:gd name="T54" fmla="*/ 46 w 314"/>
              <a:gd name="T55" fmla="*/ 418 h 482"/>
              <a:gd name="T56" fmla="*/ 24 w 314"/>
              <a:gd name="T57" fmla="*/ 412 h 482"/>
              <a:gd name="T58" fmla="*/ 8 w 314"/>
              <a:gd name="T59" fmla="*/ 410 h 482"/>
              <a:gd name="T60" fmla="*/ 2 w 314"/>
              <a:gd name="T61" fmla="*/ 412 h 482"/>
              <a:gd name="T62" fmla="*/ 0 w 314"/>
              <a:gd name="T63" fmla="*/ 414 h 482"/>
              <a:gd name="T64" fmla="*/ 0 w 314"/>
              <a:gd name="T65" fmla="*/ 414 h 482"/>
              <a:gd name="T66" fmla="*/ 0 w 314"/>
              <a:gd name="T67" fmla="*/ 418 h 482"/>
              <a:gd name="T68" fmla="*/ 2 w 314"/>
              <a:gd name="T69" fmla="*/ 424 h 482"/>
              <a:gd name="T70" fmla="*/ 16 w 314"/>
              <a:gd name="T71" fmla="*/ 436 h 482"/>
              <a:gd name="T72" fmla="*/ 38 w 314"/>
              <a:gd name="T73" fmla="*/ 450 h 482"/>
              <a:gd name="T74" fmla="*/ 68 w 314"/>
              <a:gd name="T75" fmla="*/ 464 h 482"/>
              <a:gd name="T76" fmla="*/ 68 w 314"/>
              <a:gd name="T77" fmla="*/ 464 h 482"/>
              <a:gd name="T78" fmla="*/ 98 w 314"/>
              <a:gd name="T79" fmla="*/ 474 h 482"/>
              <a:gd name="T80" fmla="*/ 122 w 314"/>
              <a:gd name="T81" fmla="*/ 482 h 482"/>
              <a:gd name="T82" fmla="*/ 142 w 314"/>
              <a:gd name="T83" fmla="*/ 482 h 482"/>
              <a:gd name="T84" fmla="*/ 146 w 314"/>
              <a:gd name="T85" fmla="*/ 482 h 482"/>
              <a:gd name="T86" fmla="*/ 150 w 314"/>
              <a:gd name="T87" fmla="*/ 478 h 482"/>
              <a:gd name="T88" fmla="*/ 150 w 314"/>
              <a:gd name="T89" fmla="*/ 478 h 482"/>
              <a:gd name="T90" fmla="*/ 150 w 314"/>
              <a:gd name="T91" fmla="*/ 476 h 482"/>
              <a:gd name="T92" fmla="*/ 148 w 314"/>
              <a:gd name="T93" fmla="*/ 470 h 482"/>
              <a:gd name="T94" fmla="*/ 136 w 314"/>
              <a:gd name="T95" fmla="*/ 460 h 482"/>
              <a:gd name="T96" fmla="*/ 116 w 314"/>
              <a:gd name="T97" fmla="*/ 446 h 482"/>
              <a:gd name="T98" fmla="*/ 90 w 314"/>
              <a:gd name="T99" fmla="*/ 434 h 482"/>
              <a:gd name="T100" fmla="*/ 160 w 314"/>
              <a:gd name="T101" fmla="*/ 272 h 482"/>
              <a:gd name="T102" fmla="*/ 160 w 314"/>
              <a:gd name="T103" fmla="*/ 272 h 482"/>
              <a:gd name="T104" fmla="*/ 170 w 314"/>
              <a:gd name="T105" fmla="*/ 274 h 482"/>
              <a:gd name="T106" fmla="*/ 182 w 314"/>
              <a:gd name="T107" fmla="*/ 274 h 482"/>
              <a:gd name="T108" fmla="*/ 194 w 314"/>
              <a:gd name="T109" fmla="*/ 272 h 482"/>
              <a:gd name="T110" fmla="*/ 204 w 314"/>
              <a:gd name="T111" fmla="*/ 268 h 482"/>
              <a:gd name="T112" fmla="*/ 214 w 314"/>
              <a:gd name="T113" fmla="*/ 262 h 482"/>
              <a:gd name="T114" fmla="*/ 224 w 314"/>
              <a:gd name="T115" fmla="*/ 254 h 482"/>
              <a:gd name="T116" fmla="*/ 232 w 314"/>
              <a:gd name="T117" fmla="*/ 244 h 482"/>
              <a:gd name="T118" fmla="*/ 236 w 314"/>
              <a:gd name="T119" fmla="*/ 234 h 482"/>
              <a:gd name="T120" fmla="*/ 314 w 314"/>
              <a:gd name="T121" fmla="*/ 52 h 482"/>
              <a:gd name="T122" fmla="*/ 314 w 314"/>
              <a:gd name="T123" fmla="*/ 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4" h="482">
                <a:moveTo>
                  <a:pt x="314" y="52"/>
                </a:moveTo>
                <a:lnTo>
                  <a:pt x="314" y="52"/>
                </a:lnTo>
                <a:lnTo>
                  <a:pt x="314" y="50"/>
                </a:lnTo>
                <a:lnTo>
                  <a:pt x="310" y="46"/>
                </a:lnTo>
                <a:lnTo>
                  <a:pt x="298" y="38"/>
                </a:lnTo>
                <a:lnTo>
                  <a:pt x="280" y="28"/>
                </a:lnTo>
                <a:lnTo>
                  <a:pt x="258" y="16"/>
                </a:lnTo>
                <a:lnTo>
                  <a:pt x="258" y="16"/>
                </a:lnTo>
                <a:lnTo>
                  <a:pt x="234" y="8"/>
                </a:lnTo>
                <a:lnTo>
                  <a:pt x="214" y="2"/>
                </a:lnTo>
                <a:lnTo>
                  <a:pt x="200" y="0"/>
                </a:lnTo>
                <a:lnTo>
                  <a:pt x="194" y="0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16" y="182"/>
                </a:lnTo>
                <a:lnTo>
                  <a:pt x="116" y="182"/>
                </a:lnTo>
                <a:lnTo>
                  <a:pt x="112" y="194"/>
                </a:lnTo>
                <a:lnTo>
                  <a:pt x="110" y="206"/>
                </a:lnTo>
                <a:lnTo>
                  <a:pt x="110" y="218"/>
                </a:lnTo>
                <a:lnTo>
                  <a:pt x="114" y="228"/>
                </a:lnTo>
                <a:lnTo>
                  <a:pt x="118" y="238"/>
                </a:lnTo>
                <a:lnTo>
                  <a:pt x="124" y="248"/>
                </a:lnTo>
                <a:lnTo>
                  <a:pt x="132" y="258"/>
                </a:lnTo>
                <a:lnTo>
                  <a:pt x="142" y="264"/>
                </a:lnTo>
                <a:lnTo>
                  <a:pt x="74" y="426"/>
                </a:lnTo>
                <a:lnTo>
                  <a:pt x="74" y="426"/>
                </a:lnTo>
                <a:lnTo>
                  <a:pt x="46" y="418"/>
                </a:lnTo>
                <a:lnTo>
                  <a:pt x="24" y="412"/>
                </a:lnTo>
                <a:lnTo>
                  <a:pt x="8" y="410"/>
                </a:lnTo>
                <a:lnTo>
                  <a:pt x="2" y="412"/>
                </a:lnTo>
                <a:lnTo>
                  <a:pt x="0" y="414"/>
                </a:lnTo>
                <a:lnTo>
                  <a:pt x="0" y="414"/>
                </a:lnTo>
                <a:lnTo>
                  <a:pt x="0" y="418"/>
                </a:lnTo>
                <a:lnTo>
                  <a:pt x="2" y="424"/>
                </a:lnTo>
                <a:lnTo>
                  <a:pt x="16" y="436"/>
                </a:lnTo>
                <a:lnTo>
                  <a:pt x="38" y="450"/>
                </a:lnTo>
                <a:lnTo>
                  <a:pt x="68" y="464"/>
                </a:lnTo>
                <a:lnTo>
                  <a:pt x="68" y="464"/>
                </a:lnTo>
                <a:lnTo>
                  <a:pt x="98" y="474"/>
                </a:lnTo>
                <a:lnTo>
                  <a:pt x="122" y="482"/>
                </a:lnTo>
                <a:lnTo>
                  <a:pt x="142" y="482"/>
                </a:lnTo>
                <a:lnTo>
                  <a:pt x="146" y="482"/>
                </a:lnTo>
                <a:lnTo>
                  <a:pt x="150" y="478"/>
                </a:lnTo>
                <a:lnTo>
                  <a:pt x="150" y="478"/>
                </a:lnTo>
                <a:lnTo>
                  <a:pt x="150" y="476"/>
                </a:lnTo>
                <a:lnTo>
                  <a:pt x="148" y="470"/>
                </a:lnTo>
                <a:lnTo>
                  <a:pt x="136" y="460"/>
                </a:lnTo>
                <a:lnTo>
                  <a:pt x="116" y="446"/>
                </a:lnTo>
                <a:lnTo>
                  <a:pt x="90" y="434"/>
                </a:lnTo>
                <a:lnTo>
                  <a:pt x="160" y="272"/>
                </a:lnTo>
                <a:lnTo>
                  <a:pt x="160" y="272"/>
                </a:lnTo>
                <a:lnTo>
                  <a:pt x="170" y="274"/>
                </a:lnTo>
                <a:lnTo>
                  <a:pt x="182" y="274"/>
                </a:lnTo>
                <a:lnTo>
                  <a:pt x="194" y="272"/>
                </a:lnTo>
                <a:lnTo>
                  <a:pt x="204" y="268"/>
                </a:lnTo>
                <a:lnTo>
                  <a:pt x="214" y="262"/>
                </a:lnTo>
                <a:lnTo>
                  <a:pt x="224" y="254"/>
                </a:lnTo>
                <a:lnTo>
                  <a:pt x="232" y="244"/>
                </a:lnTo>
                <a:lnTo>
                  <a:pt x="236" y="234"/>
                </a:lnTo>
                <a:lnTo>
                  <a:pt x="314" y="52"/>
                </a:lnTo>
                <a:lnTo>
                  <a:pt x="314" y="52"/>
                </a:lnTo>
                <a:close/>
              </a:path>
            </a:pathLst>
          </a:custGeom>
          <a:solidFill>
            <a:srgbClr val="C917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90" name="グループ化 289"/>
          <p:cNvGrpSpPr/>
          <p:nvPr/>
        </p:nvGrpSpPr>
        <p:grpSpPr>
          <a:xfrm>
            <a:off x="144081" y="1112551"/>
            <a:ext cx="3234297" cy="1894595"/>
            <a:chOff x="-2245810" y="848162"/>
            <a:chExt cx="2043113" cy="667399"/>
          </a:xfrm>
        </p:grpSpPr>
        <p:sp>
          <p:nvSpPr>
            <p:cNvPr id="291" name="正方形/長方形 290"/>
            <p:cNvSpPr/>
            <p:nvPr/>
          </p:nvSpPr>
          <p:spPr>
            <a:xfrm>
              <a:off x="-2245810" y="848162"/>
              <a:ext cx="2043113" cy="53399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テキスト ボックス 291"/>
            <p:cNvSpPr txBox="1"/>
            <p:nvPr/>
          </p:nvSpPr>
          <p:spPr>
            <a:xfrm>
              <a:off x="-2168982" y="940941"/>
              <a:ext cx="1723492" cy="57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兎年おせち</a:t>
              </a:r>
              <a:endParaRPr lang="en-US" altLang="ja-JP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36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のお知らせ</a:t>
              </a:r>
              <a:endParaRPr lang="en-US" altLang="ja-JP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26" name="Freeform 692"/>
          <p:cNvSpPr>
            <a:spLocks/>
          </p:cNvSpPr>
          <p:nvPr/>
        </p:nvSpPr>
        <p:spPr bwMode="auto">
          <a:xfrm>
            <a:off x="1119188" y="1901104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" name="Freeform 692"/>
          <p:cNvSpPr>
            <a:spLocks/>
          </p:cNvSpPr>
          <p:nvPr/>
        </p:nvSpPr>
        <p:spPr bwMode="auto">
          <a:xfrm>
            <a:off x="1341969" y="2160147"/>
            <a:ext cx="260350" cy="260350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8" name="Freeform 692"/>
          <p:cNvSpPr>
            <a:spLocks/>
          </p:cNvSpPr>
          <p:nvPr/>
        </p:nvSpPr>
        <p:spPr bwMode="auto">
          <a:xfrm>
            <a:off x="128588" y="1568762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9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プレースホルダー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b="1924"/>
          <a:stretch>
            <a:fillRect/>
          </a:stretch>
        </p:blipFill>
        <p:spPr>
          <a:xfrm>
            <a:off x="1588" y="5645439"/>
            <a:ext cx="3328638" cy="1228436"/>
          </a:xfrm>
        </p:spPr>
      </p:pic>
      <p:sp>
        <p:nvSpPr>
          <p:cNvPr id="12" name="テキスト ボックス 11"/>
          <p:cNvSpPr txBox="1"/>
          <p:nvPr/>
        </p:nvSpPr>
        <p:spPr>
          <a:xfrm>
            <a:off x="2242197" y="7582879"/>
            <a:ext cx="123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税込価格</a:t>
            </a:r>
            <a:endParaRPr kumimoji="1" lang="ja-JP" altLang="en-US" sz="2000" b="1" dirty="0"/>
          </a:p>
        </p:txBody>
      </p:sp>
      <p:pic>
        <p:nvPicPr>
          <p:cNvPr id="3" name="図プレースホルダー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11222"/>
          <a:stretch>
            <a:fillRect/>
          </a:stretch>
        </p:blipFill>
        <p:spPr>
          <a:xfrm>
            <a:off x="2423094" y="1261517"/>
            <a:ext cx="5010938" cy="5184000"/>
          </a:xfrm>
        </p:spPr>
      </p:pic>
      <p:pic>
        <p:nvPicPr>
          <p:cNvPr id="6" name="図プレースホルダー 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3" b="11933"/>
          <a:stretch>
            <a:fillRect/>
          </a:stretch>
        </p:blipFill>
        <p:spPr/>
      </p:pic>
      <p:sp>
        <p:nvSpPr>
          <p:cNvPr id="13" name="テキスト ボックス 12"/>
          <p:cNvSpPr txBox="1"/>
          <p:nvPr/>
        </p:nvSpPr>
        <p:spPr>
          <a:xfrm>
            <a:off x="525447" y="4442658"/>
            <a:ext cx="2606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写真は今年の</a:t>
            </a:r>
            <a:endParaRPr kumimoji="1" lang="en-US" altLang="ja-JP" sz="24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おせちです</a:t>
            </a:r>
            <a:endParaRPr kumimoji="1" lang="en-US" altLang="ja-JP" sz="2400" dirty="0" smtClean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1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チラシ（飲食店用・忘年会）</Template>
  <TotalTime>236</TotalTime>
  <Words>26</Words>
  <Application>Microsoft Office PowerPoint</Application>
  <PresentationFormat>ユーザー設定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HGｺﾞｼｯｸE</vt:lpstr>
      <vt:lpstr>HG創英角ﾎﾟｯﾌﾟ体</vt:lpstr>
      <vt:lpstr>ＭＳ Ｐゴシック</vt:lpstr>
      <vt:lpstr>ＭＳ 明朝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有限会社稲茶</dc:creator>
  <cp:lastModifiedBy>Microsoft アカウント</cp:lastModifiedBy>
  <cp:revision>11</cp:revision>
  <cp:lastPrinted>2022-10-29T05:01:49Z</cp:lastPrinted>
  <dcterms:created xsi:type="dcterms:W3CDTF">2021-10-16T04:40:15Z</dcterms:created>
  <dcterms:modified xsi:type="dcterms:W3CDTF">2022-10-29T06:34:21Z</dcterms:modified>
</cp:coreProperties>
</file>